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4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9" r:id="rId27"/>
    <p:sldId id="280" r:id="rId28"/>
    <p:sldId id="281" r:id="rId29"/>
    <p:sldId id="282" r:id="rId30"/>
    <p:sldId id="283" r:id="rId31"/>
    <p:sldId id="284" r:id="rId32"/>
    <p:sldId id="285" r:id="rId33"/>
    <p:sldId id="286" r:id="rId34"/>
    <p:sldId id="287" r:id="rId35"/>
    <p:sldId id="288" r:id="rId36"/>
    <p:sldId id="299" r:id="rId37"/>
    <p:sldId id="289" r:id="rId38"/>
    <p:sldId id="298" r:id="rId39"/>
    <p:sldId id="290" r:id="rId40"/>
    <p:sldId id="291" r:id="rId41"/>
    <p:sldId id="292" r:id="rId42"/>
    <p:sldId id="293" r:id="rId43"/>
    <p:sldId id="294" r:id="rId44"/>
    <p:sldId id="295" r:id="rId45"/>
    <p:sldId id="296" r:id="rId46"/>
    <p:sldId id="297" r:id="rId47"/>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55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 name="PlaceHolder 1"/>
          <p:cNvSpPr>
            <a:spLocks noGrp="1" noRot="1" noChangeAspect="1"/>
          </p:cNvSpPr>
          <p:nvPr>
            <p:ph type="sldImg"/>
          </p:nvPr>
        </p:nvSpPr>
        <p:spPr>
          <a:xfrm>
            <a:off x="533520" y="764280"/>
            <a:ext cx="6704640" cy="3771360"/>
          </a:xfrm>
          <a:prstGeom prst="rect">
            <a:avLst/>
          </a:prstGeom>
        </p:spPr>
        <p:txBody>
          <a:bodyPr lIns="0" tIns="0" rIns="0" bIns="0" anchor="ctr"/>
          <a:lstStyle/>
          <a:p>
            <a:r>
              <a:rPr lang="en-US" sz="1800" b="0" strike="noStrike" spc="-1">
                <a:solidFill>
                  <a:srgbClr val="000000"/>
                </a:solidFill>
                <a:latin typeface="Arial"/>
              </a:rPr>
              <a:t>Click to move the slide</a:t>
            </a:r>
          </a:p>
        </p:txBody>
      </p:sp>
      <p:sp>
        <p:nvSpPr>
          <p:cNvPr id="154"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Click to edit the notes format</a:t>
            </a:r>
          </a:p>
        </p:txBody>
      </p:sp>
      <p:sp>
        <p:nvSpPr>
          <p:cNvPr id="155" name="PlaceHolder 3"/>
          <p:cNvSpPr>
            <a:spLocks noGrp="1"/>
          </p:cNvSpPr>
          <p:nvPr>
            <p:ph type="hdr"/>
          </p:nvPr>
        </p:nvSpPr>
        <p:spPr>
          <a:xfrm>
            <a:off x="0" y="0"/>
            <a:ext cx="3372840" cy="502560"/>
          </a:xfrm>
          <a:prstGeom prst="rect">
            <a:avLst/>
          </a:prstGeom>
        </p:spPr>
        <p:txBody>
          <a:bodyPr lIns="0" tIns="0" rIns="0" bIns="0"/>
          <a:lstStyle/>
          <a:p>
            <a:r>
              <a:rPr lang="en-US" sz="1400" b="0" strike="noStrike" spc="-1">
                <a:latin typeface="Times New Roman"/>
              </a:rPr>
              <a:t> </a:t>
            </a:r>
          </a:p>
        </p:txBody>
      </p:sp>
      <p:sp>
        <p:nvSpPr>
          <p:cNvPr id="156" name="PlaceHolder 4"/>
          <p:cNvSpPr>
            <a:spLocks noGrp="1"/>
          </p:cNvSpPr>
          <p:nvPr>
            <p:ph type="dt"/>
          </p:nvPr>
        </p:nvSpPr>
        <p:spPr>
          <a:xfrm>
            <a:off x="4399200" y="0"/>
            <a:ext cx="3372840" cy="502560"/>
          </a:xfrm>
          <a:prstGeom prst="rect">
            <a:avLst/>
          </a:prstGeom>
        </p:spPr>
        <p:txBody>
          <a:bodyPr lIns="0" tIns="0" rIns="0" bIns="0"/>
          <a:lstStyle/>
          <a:p>
            <a:pPr algn="r"/>
            <a:r>
              <a:rPr lang="en-US" sz="1400" b="0" strike="noStrike" spc="-1">
                <a:latin typeface="Times New Roman"/>
              </a:rPr>
              <a:t> </a:t>
            </a:r>
          </a:p>
        </p:txBody>
      </p:sp>
      <p:sp>
        <p:nvSpPr>
          <p:cNvPr id="157" name="PlaceHolder 5"/>
          <p:cNvSpPr>
            <a:spLocks noGrp="1"/>
          </p:cNvSpPr>
          <p:nvPr>
            <p:ph type="ftr"/>
          </p:nvPr>
        </p:nvSpPr>
        <p:spPr>
          <a:xfrm>
            <a:off x="0" y="9555480"/>
            <a:ext cx="3372840" cy="502560"/>
          </a:xfrm>
          <a:prstGeom prst="rect">
            <a:avLst/>
          </a:prstGeom>
        </p:spPr>
        <p:txBody>
          <a:bodyPr lIns="0" tIns="0" rIns="0" bIns="0" anchor="b"/>
          <a:lstStyle/>
          <a:p>
            <a:r>
              <a:rPr lang="en-US" sz="1400" b="0" strike="noStrike" spc="-1">
                <a:latin typeface="Times New Roman"/>
              </a:rPr>
              <a:t> </a:t>
            </a:r>
          </a:p>
        </p:txBody>
      </p:sp>
      <p:sp>
        <p:nvSpPr>
          <p:cNvPr id="158" name="PlaceHolder 6"/>
          <p:cNvSpPr>
            <a:spLocks noGrp="1"/>
          </p:cNvSpPr>
          <p:nvPr>
            <p:ph type="sldNum"/>
          </p:nvPr>
        </p:nvSpPr>
        <p:spPr>
          <a:xfrm>
            <a:off x="4399200" y="9555480"/>
            <a:ext cx="3372840" cy="502560"/>
          </a:xfrm>
          <a:prstGeom prst="rect">
            <a:avLst/>
          </a:prstGeom>
        </p:spPr>
        <p:txBody>
          <a:bodyPr lIns="0" tIns="0" rIns="0" bIns="0" anchor="b"/>
          <a:lstStyle/>
          <a:p>
            <a:pPr algn="r"/>
            <a:fld id="{5560B346-EEC7-450F-9DED-151F54B4B7E2}"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noRot="1" noChangeAspect="1"/>
          </p:cNvSpPr>
          <p:nvPr>
            <p:ph type="sldImg"/>
          </p:nvPr>
        </p:nvSpPr>
        <p:spPr>
          <a:xfrm>
            <a:off x="870120" y="1257480"/>
            <a:ext cx="6032160" cy="3393720"/>
          </a:xfrm>
          <a:prstGeom prst="rect">
            <a:avLst/>
          </a:prstGeom>
        </p:spPr>
      </p:sp>
      <p:sp>
        <p:nvSpPr>
          <p:cNvPr id="322" name="PlaceHolder 2"/>
          <p:cNvSpPr>
            <a:spLocks noGrp="1"/>
          </p:cNvSpPr>
          <p:nvPr>
            <p:ph type="body"/>
          </p:nvPr>
        </p:nvSpPr>
        <p:spPr>
          <a:xfrm>
            <a:off x="777960" y="4840200"/>
            <a:ext cx="6216120" cy="3960360"/>
          </a:xfrm>
          <a:prstGeom prst="rect">
            <a:avLst/>
          </a:prstGeom>
        </p:spPr>
        <p:txBody>
          <a:bodyPr/>
          <a:lstStyle/>
          <a:p>
            <a:endParaRPr lang="en-US" sz="2000" b="0" strike="noStrike" spc="-1">
              <a:latin typeface="Arial"/>
            </a:endParaRPr>
          </a:p>
        </p:txBody>
      </p:sp>
      <p:sp>
        <p:nvSpPr>
          <p:cNvPr id="323" name="TextShape 3"/>
          <p:cNvSpPr txBox="1"/>
          <p:nvPr/>
        </p:nvSpPr>
        <p:spPr>
          <a:xfrm>
            <a:off x="4402080" y="9553680"/>
            <a:ext cx="3368160" cy="504360"/>
          </a:xfrm>
          <a:prstGeom prst="rect">
            <a:avLst/>
          </a:prstGeom>
          <a:noFill/>
          <a:ln>
            <a:noFill/>
          </a:ln>
        </p:spPr>
        <p:txBody>
          <a:bodyPr anchor="b"/>
          <a:lstStyle/>
          <a:p>
            <a:pPr algn="r">
              <a:lnSpc>
                <a:spcPct val="100000"/>
              </a:lnSpc>
            </a:pPr>
            <a:fld id="{F006D3F5-8635-4E15-B47E-587980CECDDE}" type="slidenum">
              <a:rPr lang="en-US" sz="1200" b="0" strike="noStrike" spc="-1">
                <a:solidFill>
                  <a:srgbClr val="000000"/>
                </a:solidFill>
                <a:latin typeface="+mn-lt"/>
                <a:ea typeface="+mn-ea"/>
              </a:rPr>
              <a:t>24</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870120" y="1257480"/>
            <a:ext cx="6032160" cy="3393720"/>
          </a:xfrm>
          <a:prstGeom prst="rect">
            <a:avLst/>
          </a:prstGeom>
        </p:spPr>
      </p:sp>
      <p:sp>
        <p:nvSpPr>
          <p:cNvPr id="325" name="PlaceHolder 2"/>
          <p:cNvSpPr>
            <a:spLocks noGrp="1"/>
          </p:cNvSpPr>
          <p:nvPr>
            <p:ph type="body"/>
          </p:nvPr>
        </p:nvSpPr>
        <p:spPr>
          <a:xfrm>
            <a:off x="777960" y="4840200"/>
            <a:ext cx="6216120" cy="3960360"/>
          </a:xfrm>
          <a:prstGeom prst="rect">
            <a:avLst/>
          </a:prstGeom>
        </p:spPr>
        <p:txBody>
          <a:bodyPr/>
          <a:lstStyle/>
          <a:p>
            <a:endParaRPr lang="en-US" sz="2000" b="0" strike="noStrike" spc="-1">
              <a:latin typeface="Arial"/>
            </a:endParaRPr>
          </a:p>
        </p:txBody>
      </p:sp>
      <p:sp>
        <p:nvSpPr>
          <p:cNvPr id="326" name="TextShape 3"/>
          <p:cNvSpPr txBox="1"/>
          <p:nvPr/>
        </p:nvSpPr>
        <p:spPr>
          <a:xfrm>
            <a:off x="4402080" y="9553680"/>
            <a:ext cx="3368160" cy="504360"/>
          </a:xfrm>
          <a:prstGeom prst="rect">
            <a:avLst/>
          </a:prstGeom>
          <a:noFill/>
          <a:ln>
            <a:noFill/>
          </a:ln>
        </p:spPr>
        <p:txBody>
          <a:bodyPr anchor="b"/>
          <a:lstStyle/>
          <a:p>
            <a:pPr algn="r">
              <a:lnSpc>
                <a:spcPct val="100000"/>
              </a:lnSpc>
            </a:pPr>
            <a:fld id="{0DE98361-67FA-446C-861A-A683F84AE1A2}" type="slidenum">
              <a:rPr lang="en-US" sz="1200" b="0" strike="noStrike" spc="-1">
                <a:solidFill>
                  <a:srgbClr val="000000"/>
                </a:solidFill>
                <a:latin typeface="+mn-lt"/>
                <a:ea typeface="+mn-ea"/>
              </a:rPr>
              <a:t>25</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PlaceHolder 1"/>
          <p:cNvSpPr>
            <a:spLocks noGrp="1" noRot="1" noChangeAspect="1"/>
          </p:cNvSpPr>
          <p:nvPr>
            <p:ph type="sldImg"/>
          </p:nvPr>
        </p:nvSpPr>
        <p:spPr>
          <a:xfrm>
            <a:off x="869950" y="1257300"/>
            <a:ext cx="6032500" cy="3394075"/>
          </a:xfrm>
          <a:prstGeom prst="rect">
            <a:avLst/>
          </a:prstGeom>
        </p:spPr>
      </p:sp>
      <p:sp>
        <p:nvSpPr>
          <p:cNvPr id="328" name="PlaceHolder 2"/>
          <p:cNvSpPr>
            <a:spLocks noGrp="1"/>
          </p:cNvSpPr>
          <p:nvPr>
            <p:ph type="body"/>
          </p:nvPr>
        </p:nvSpPr>
        <p:spPr>
          <a:xfrm>
            <a:off x="777960" y="4840200"/>
            <a:ext cx="6216120" cy="3960360"/>
          </a:xfrm>
          <a:prstGeom prst="rect">
            <a:avLst/>
          </a:prstGeom>
        </p:spPr>
        <p:txBody>
          <a:bodyPr/>
          <a:lstStyle/>
          <a:p>
            <a:endParaRPr lang="en-US" sz="2000" b="0" strike="noStrike" spc="-1">
              <a:latin typeface="Arial"/>
            </a:endParaRPr>
          </a:p>
        </p:txBody>
      </p:sp>
      <p:sp>
        <p:nvSpPr>
          <p:cNvPr id="329" name="TextShape 3"/>
          <p:cNvSpPr txBox="1"/>
          <p:nvPr/>
        </p:nvSpPr>
        <p:spPr>
          <a:xfrm>
            <a:off x="4402080" y="9553680"/>
            <a:ext cx="3368160" cy="504360"/>
          </a:xfrm>
          <a:prstGeom prst="rect">
            <a:avLst/>
          </a:prstGeom>
          <a:noFill/>
          <a:ln>
            <a:noFill/>
          </a:ln>
        </p:spPr>
        <p:txBody>
          <a:bodyPr anchor="b"/>
          <a:lstStyle/>
          <a:p>
            <a:pPr algn="r">
              <a:lnSpc>
                <a:spcPct val="100000"/>
              </a:lnSpc>
            </a:pPr>
            <a:fld id="{9667919A-B6C7-450B-B1B8-E883EB913E81}" type="slidenum">
              <a:rPr lang="en-US" sz="1200" b="0" strike="noStrike" spc="-1">
                <a:solidFill>
                  <a:srgbClr val="000000"/>
                </a:solidFill>
                <a:latin typeface="+mn-lt"/>
                <a:ea typeface="+mn-ea"/>
              </a:rPr>
              <a:t>26</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5560B346-EEC7-450F-9DED-151F54B4B7E2}" type="slidenum">
              <a:rPr lang="en-US" sz="1400" b="0" strike="noStrike" spc="-1" smtClean="0">
                <a:latin typeface="Times New Roman"/>
              </a:rPr>
              <a:t>27</a:t>
            </a:fld>
            <a:endParaRPr lang="en-US" sz="1400" b="0" strike="noStrike" spc="-1">
              <a:latin typeface="Times New Roman"/>
            </a:endParaRPr>
          </a:p>
        </p:txBody>
      </p:sp>
    </p:spTree>
    <p:extLst>
      <p:ext uri="{BB962C8B-B14F-4D97-AF65-F5344CB8AC3E}">
        <p14:creationId xmlns:p14="http://schemas.microsoft.com/office/powerpoint/2010/main" val="1107124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0"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9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18"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2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3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3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3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4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4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080" cy="1144440"/>
          </a:xfrm>
          <a:prstGeom prst="rect">
            <a:avLst/>
          </a:prstGeom>
        </p:spPr>
        <p:txBody>
          <a:bodyPr lIns="0" tIns="0" rIns="0" bIns="0" anchor="ctr"/>
          <a:lstStyle/>
          <a:p>
            <a:r>
              <a:rPr lang="en-US" sz="4400" b="0" strike="noStrike" spc="-1">
                <a:solidFill>
                  <a:srgbClr val="000000"/>
                </a:solidFill>
                <a:latin typeface="Arial"/>
              </a:rPr>
              <a:t>Click to edit the title text format</a:t>
            </a:r>
          </a:p>
        </p:txBody>
      </p:sp>
      <p:sp>
        <p:nvSpPr>
          <p:cNvPr id="3" name="PlaceHolder 2"/>
          <p:cNvSpPr>
            <a:spLocks noGrp="1"/>
          </p:cNvSpPr>
          <p:nvPr>
            <p:ph type="body"/>
          </p:nvPr>
        </p:nvSpPr>
        <p:spPr>
          <a:xfrm>
            <a:off x="609480" y="1604520"/>
            <a:ext cx="1097208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080" cy="1144440"/>
          </a:xfrm>
          <a:prstGeom prst="rect">
            <a:avLst/>
          </a:prstGeom>
        </p:spPr>
        <p:txBody>
          <a:bodyPr lIns="0" tIns="0" rIns="0" bIns="0" anchor="ctr"/>
          <a:lstStyle/>
          <a:p>
            <a:r>
              <a:rPr lang="en-US" sz="4400" b="0" strike="noStrike" spc="-1">
                <a:solidFill>
                  <a:srgbClr val="000000"/>
                </a:solidFill>
                <a:latin typeface="Arial"/>
              </a:rPr>
              <a:t>Click to edit the title text format</a:t>
            </a:r>
          </a:p>
        </p:txBody>
      </p:sp>
      <p:sp>
        <p:nvSpPr>
          <p:cNvPr id="77" name="PlaceHolder 2"/>
          <p:cNvSpPr>
            <a:spLocks noGrp="1"/>
          </p:cNvSpPr>
          <p:nvPr>
            <p:ph type="body"/>
          </p:nvPr>
        </p:nvSpPr>
        <p:spPr>
          <a:xfrm>
            <a:off x="609480" y="1604520"/>
            <a:ext cx="535392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78" name="PlaceHolder 3"/>
          <p:cNvSpPr>
            <a:spLocks noGrp="1"/>
          </p:cNvSpPr>
          <p:nvPr>
            <p:ph type="body"/>
          </p:nvPr>
        </p:nvSpPr>
        <p:spPr>
          <a:xfrm>
            <a:off x="6231960" y="1604520"/>
            <a:ext cx="535392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116"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112.124.9.243/dvdfiles/S5P6818/images-for-eflasher/lubuntu-desktop-images.tgz" TargetMode="External"/><Relationship Id="rId2" Type="http://schemas.openxmlformats.org/officeDocument/2006/relationships/hyperlink" Target="https://github.com/friendlyarm/sd-fuse_s5p6818.git"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mailto:root@10.42.0.1"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333720" y="0"/>
            <a:ext cx="11602080" cy="898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90000"/>
              </a:lnSpc>
            </a:pPr>
            <a:r>
              <a:rPr lang="en-US" sz="4800" b="0" strike="noStrike" spc="-1">
                <a:solidFill>
                  <a:srgbClr val="000000"/>
                </a:solidFill>
                <a:latin typeface="Calibri Light"/>
                <a:ea typeface="DejaVu Sans"/>
              </a:rPr>
              <a:t>HỆ ĐIỀU HÀNH</a:t>
            </a:r>
            <a:endParaRPr lang="en-US" sz="4800" b="0" strike="noStrike" spc="-1">
              <a:latin typeface="Arial"/>
            </a:endParaRPr>
          </a:p>
        </p:txBody>
      </p:sp>
      <p:sp>
        <p:nvSpPr>
          <p:cNvPr id="160" name="CustomShape 2"/>
          <p:cNvSpPr/>
          <p:nvPr/>
        </p:nvSpPr>
        <p:spPr>
          <a:xfrm>
            <a:off x="1779396" y="3670479"/>
            <a:ext cx="9139224" cy="328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pPr>
            <a:r>
              <a:rPr lang="en-US" sz="2000" b="0" strike="noStrike" spc="-1">
                <a:solidFill>
                  <a:srgbClr val="000000"/>
                </a:solidFill>
                <a:latin typeface="Calibri"/>
                <a:ea typeface="DejaVu Sans"/>
              </a:rPr>
              <a:t>Nhóm 5 lớp 109209</a:t>
            </a:r>
            <a:endParaRPr lang="en-US" sz="2000" b="0" strike="noStrike" spc="-1">
              <a:latin typeface="Arial"/>
            </a:endParaRPr>
          </a:p>
          <a:p>
            <a:pPr>
              <a:lnSpc>
                <a:spcPct val="90000"/>
              </a:lnSpc>
              <a:spcBef>
                <a:spcPts val="1001"/>
              </a:spcBef>
            </a:pPr>
            <a:r>
              <a:rPr lang="en-US" sz="2000" b="0" strike="noStrike" spc="-1">
                <a:solidFill>
                  <a:srgbClr val="000000"/>
                </a:solidFill>
                <a:latin typeface="Calibri"/>
                <a:ea typeface="DejaVu Sans"/>
              </a:rPr>
              <a:t>Họ tên				MSSV			Lớp</a:t>
            </a:r>
            <a:endParaRPr lang="en-US" sz="2000" b="0" strike="noStrike" spc="-1">
              <a:latin typeface="Arial"/>
            </a:endParaRPr>
          </a:p>
          <a:p>
            <a:pPr>
              <a:lnSpc>
                <a:spcPct val="90000"/>
              </a:lnSpc>
              <a:spcBef>
                <a:spcPts val="1001"/>
              </a:spcBef>
            </a:pPr>
            <a:r>
              <a:rPr lang="en-US" sz="2000" b="0" strike="noStrike" spc="-1">
                <a:solidFill>
                  <a:srgbClr val="000000"/>
                </a:solidFill>
                <a:latin typeface="Calibri"/>
                <a:ea typeface="DejaVu Sans"/>
              </a:rPr>
              <a:t>Nguyễn Minh Hiếu		20151336		Điện tử 3 K60</a:t>
            </a:r>
            <a:endParaRPr lang="en-US" sz="2000" b="0" strike="noStrike" spc="-1">
              <a:latin typeface="Arial"/>
            </a:endParaRPr>
          </a:p>
          <a:p>
            <a:pPr>
              <a:lnSpc>
                <a:spcPct val="90000"/>
              </a:lnSpc>
              <a:spcBef>
                <a:spcPts val="1001"/>
              </a:spcBef>
            </a:pPr>
            <a:r>
              <a:rPr lang="en-US" sz="2000" b="0" strike="noStrike" spc="-1">
                <a:solidFill>
                  <a:srgbClr val="000000"/>
                </a:solidFill>
                <a:latin typeface="Calibri"/>
                <a:ea typeface="DejaVu Sans"/>
              </a:rPr>
              <a:t>Đỗ Hoàng Phước		</a:t>
            </a:r>
            <a:r>
              <a:rPr lang="en-US" sz="2000" b="0" strike="noStrike" spc="-1" smtClean="0">
                <a:solidFill>
                  <a:srgbClr val="000000"/>
                </a:solidFill>
                <a:latin typeface="Calibri"/>
                <a:ea typeface="DejaVu Sans"/>
              </a:rPr>
              <a:t>	20152920</a:t>
            </a:r>
            <a:r>
              <a:rPr lang="en-US" sz="2000" b="0" strike="noStrike" spc="-1">
                <a:solidFill>
                  <a:srgbClr val="000000"/>
                </a:solidFill>
                <a:latin typeface="Calibri"/>
                <a:ea typeface="DejaVu Sans"/>
              </a:rPr>
              <a:t>		Điện tử 3 K60</a:t>
            </a:r>
            <a:endParaRPr lang="en-US" sz="2000" b="0" strike="noStrike" spc="-1">
              <a:latin typeface="Arial"/>
            </a:endParaRPr>
          </a:p>
          <a:p>
            <a:pPr>
              <a:lnSpc>
                <a:spcPct val="90000"/>
              </a:lnSpc>
              <a:spcBef>
                <a:spcPts val="1001"/>
              </a:spcBef>
            </a:pPr>
            <a:r>
              <a:rPr lang="en-US" sz="2000" b="0" strike="noStrike" spc="-1">
                <a:solidFill>
                  <a:srgbClr val="000000"/>
                </a:solidFill>
                <a:latin typeface="Calibri"/>
                <a:ea typeface="DejaVu Sans"/>
              </a:rPr>
              <a:t>Nguyễn Tiến Đạt		</a:t>
            </a:r>
            <a:r>
              <a:rPr lang="en-US" sz="2000" b="0" strike="noStrike" spc="-1" smtClean="0">
                <a:solidFill>
                  <a:srgbClr val="000000"/>
                </a:solidFill>
                <a:latin typeface="Calibri"/>
                <a:ea typeface="DejaVu Sans"/>
              </a:rPr>
              <a:t>	20140985</a:t>
            </a:r>
            <a:r>
              <a:rPr lang="en-US" sz="2000" b="0" strike="noStrike" spc="-1">
                <a:solidFill>
                  <a:srgbClr val="000000"/>
                </a:solidFill>
                <a:latin typeface="Calibri"/>
                <a:ea typeface="DejaVu Sans"/>
              </a:rPr>
              <a:t>		Điện tử 9 K59</a:t>
            </a:r>
            <a:endParaRPr lang="en-US" sz="2000" b="0" strike="noStrike" spc="-1">
              <a:latin typeface="Arial"/>
            </a:endParaRPr>
          </a:p>
          <a:p>
            <a:pPr>
              <a:lnSpc>
                <a:spcPct val="90000"/>
              </a:lnSpc>
              <a:spcBef>
                <a:spcPts val="1001"/>
              </a:spcBef>
            </a:pPr>
            <a:r>
              <a:rPr lang="en-US" sz="2000" b="0" strike="noStrike" spc="-1">
                <a:solidFill>
                  <a:srgbClr val="000000"/>
                </a:solidFill>
                <a:latin typeface="Calibri"/>
                <a:ea typeface="DejaVu Sans"/>
              </a:rPr>
              <a:t>Tống Văn Khánh		</a:t>
            </a:r>
            <a:r>
              <a:rPr lang="en-US" sz="2000" b="0" strike="noStrike" spc="-1" smtClean="0">
                <a:solidFill>
                  <a:srgbClr val="000000"/>
                </a:solidFill>
                <a:latin typeface="Calibri"/>
                <a:ea typeface="DejaVu Sans"/>
              </a:rPr>
              <a:t>	20151991</a:t>
            </a:r>
            <a:r>
              <a:rPr lang="en-US" sz="2000" b="0" strike="noStrike" spc="-1">
                <a:solidFill>
                  <a:srgbClr val="000000"/>
                </a:solidFill>
                <a:latin typeface="Calibri"/>
                <a:ea typeface="DejaVu Sans"/>
              </a:rPr>
              <a:t>		Điện tử 7 K60</a:t>
            </a:r>
            <a:endParaRPr lang="en-US" sz="2000" b="0" strike="noStrike" spc="-1">
              <a:latin typeface="Arial"/>
            </a:endParaRPr>
          </a:p>
          <a:p>
            <a:pPr>
              <a:lnSpc>
                <a:spcPct val="90000"/>
              </a:lnSpc>
              <a:spcBef>
                <a:spcPts val="1001"/>
              </a:spcBef>
            </a:pPr>
            <a:r>
              <a:rPr lang="en-US" sz="2000" b="0" strike="noStrike" spc="-1">
                <a:solidFill>
                  <a:srgbClr val="000000"/>
                </a:solidFill>
                <a:latin typeface="Calibri"/>
                <a:ea typeface="DejaVu Sans"/>
              </a:rPr>
              <a:t>Nguyễn Hưng Tuyên		20154163		Điện tử 5 K60</a:t>
            </a:r>
            <a:endParaRPr lang="en-US" sz="2000" b="0" strike="noStrike" spc="-1">
              <a:latin typeface="Arial"/>
            </a:endParaRPr>
          </a:p>
        </p:txBody>
      </p:sp>
      <p:sp>
        <p:nvSpPr>
          <p:cNvPr id="161" name="CustomShape 3"/>
          <p:cNvSpPr/>
          <p:nvPr/>
        </p:nvSpPr>
        <p:spPr>
          <a:xfrm>
            <a:off x="333720" y="577309"/>
            <a:ext cx="11602080" cy="314468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371600">
              <a:lnSpc>
                <a:spcPct val="100000"/>
              </a:lnSpc>
            </a:pPr>
            <a:r>
              <a:rPr lang="en-US" sz="2800" b="0" strike="noStrike" spc="-1">
                <a:solidFill>
                  <a:srgbClr val="000000"/>
                </a:solidFill>
                <a:latin typeface="Calibri"/>
                <a:ea typeface="DejaVu Sans"/>
              </a:rPr>
              <a:t>Đề tài:</a:t>
            </a:r>
            <a:endParaRPr lang="en-US" sz="2800" b="0" strike="noStrike" spc="-1">
              <a:latin typeface="Arial"/>
            </a:endParaRPr>
          </a:p>
          <a:p>
            <a:pPr marL="1943280" lvl="3" indent="-570600">
              <a:lnSpc>
                <a:spcPct val="100000"/>
              </a:lnSpc>
              <a:buClr>
                <a:srgbClr val="000000"/>
              </a:buClr>
              <a:buFont typeface="Arial"/>
              <a:buChar char="•"/>
            </a:pPr>
            <a:r>
              <a:rPr lang="en-US" sz="2800" b="0" strike="noStrike" spc="-1">
                <a:solidFill>
                  <a:srgbClr val="000000"/>
                </a:solidFill>
                <a:latin typeface="Calibri"/>
                <a:ea typeface="DejaVu Sans"/>
              </a:rPr>
              <a:t>Cài đặt hệ điều hành cho kit NanoPC-T3</a:t>
            </a:r>
            <a:endParaRPr lang="en-US" sz="2800" b="0" strike="noStrike" spc="-1">
              <a:latin typeface="Arial"/>
            </a:endParaRPr>
          </a:p>
          <a:p>
            <a:pPr marL="1943280" lvl="3" indent="-570600">
              <a:lnSpc>
                <a:spcPct val="100000"/>
              </a:lnSpc>
              <a:buClr>
                <a:srgbClr val="000000"/>
              </a:buClr>
              <a:buFont typeface="Arial"/>
              <a:buChar char="•"/>
            </a:pPr>
            <a:r>
              <a:rPr lang="en-US" sz="2800" b="0" strike="noStrike" spc="-1">
                <a:solidFill>
                  <a:srgbClr val="000000"/>
                </a:solidFill>
                <a:latin typeface="Calibri"/>
                <a:ea typeface="DejaVu Sans"/>
              </a:rPr>
              <a:t>Boot từ thẻ nhớ</a:t>
            </a:r>
            <a:endParaRPr lang="en-US" sz="2800" b="0" strike="noStrike" spc="-1">
              <a:latin typeface="Arial"/>
            </a:endParaRPr>
          </a:p>
          <a:p>
            <a:pPr marL="1943280" lvl="3" indent="-570600">
              <a:lnSpc>
                <a:spcPct val="100000"/>
              </a:lnSpc>
              <a:buClr>
                <a:srgbClr val="000000"/>
              </a:buClr>
              <a:buFont typeface="Arial"/>
              <a:buChar char="•"/>
            </a:pPr>
            <a:r>
              <a:rPr lang="en-US" sz="2800" b="0" strike="noStrike" spc="-1">
                <a:solidFill>
                  <a:srgbClr val="000000"/>
                </a:solidFill>
                <a:latin typeface="Calibri"/>
                <a:ea typeface="DejaVu Sans"/>
              </a:rPr>
              <a:t>Biên dịch kernel và </a:t>
            </a:r>
            <a:r>
              <a:rPr lang="en-US" sz="2800" b="0" strike="noStrike" spc="-1" smtClean="0">
                <a:solidFill>
                  <a:srgbClr val="000000"/>
                </a:solidFill>
                <a:latin typeface="Calibri"/>
                <a:ea typeface="DejaVu Sans"/>
              </a:rPr>
              <a:t>U-Boot</a:t>
            </a:r>
          </a:p>
          <a:p>
            <a:pPr marL="1943280" lvl="3" indent="-570600">
              <a:lnSpc>
                <a:spcPct val="100000"/>
              </a:lnSpc>
              <a:buClr>
                <a:srgbClr val="000000"/>
              </a:buClr>
              <a:buFont typeface="Arial"/>
              <a:buChar char="•"/>
            </a:pPr>
            <a:r>
              <a:rPr lang="en-US" sz="2800" spc="-1" smtClean="0">
                <a:solidFill>
                  <a:srgbClr val="000000"/>
                </a:solidFill>
                <a:latin typeface="Calibri"/>
              </a:rPr>
              <a:t>Cấu hình kernel cho Network</a:t>
            </a:r>
            <a:endParaRPr lang="en-US" sz="2800" b="0" strike="noStrike" spc="-1">
              <a:latin typeface="Arial"/>
            </a:endParaRPr>
          </a:p>
          <a:p>
            <a:pPr marL="1943280" lvl="3" indent="-570600">
              <a:lnSpc>
                <a:spcPct val="100000"/>
              </a:lnSpc>
              <a:buClr>
                <a:srgbClr val="000000"/>
              </a:buClr>
              <a:buFont typeface="Arial"/>
              <a:buChar char="•"/>
            </a:pPr>
            <a:r>
              <a:rPr lang="en-US" sz="2800" b="0" strike="noStrike" spc="-1">
                <a:solidFill>
                  <a:srgbClr val="000000"/>
                </a:solidFill>
                <a:latin typeface="Calibri"/>
                <a:ea typeface="DejaVu Sans"/>
              </a:rPr>
              <a:t>Dùng kit phát </a:t>
            </a:r>
            <a:r>
              <a:rPr lang="en-US" sz="2800" b="0" strike="noStrike" spc="-1" smtClean="0">
                <a:solidFill>
                  <a:srgbClr val="000000"/>
                </a:solidFill>
                <a:latin typeface="Calibri"/>
                <a:ea typeface="DejaVu Sans"/>
              </a:rPr>
              <a:t>wifi</a:t>
            </a:r>
          </a:p>
          <a:p>
            <a:pPr marL="1943280" lvl="3" indent="-570600">
              <a:lnSpc>
                <a:spcPct val="100000"/>
              </a:lnSpc>
              <a:buClr>
                <a:srgbClr val="000000"/>
              </a:buClr>
              <a:buFont typeface="Arial"/>
              <a:buChar char="•"/>
            </a:pPr>
            <a:r>
              <a:rPr lang="en-US" sz="2800" spc="-1" smtClean="0">
                <a:solidFill>
                  <a:srgbClr val="000000"/>
                </a:solidFill>
                <a:latin typeface="Calibri"/>
                <a:ea typeface="DejaVu Sans"/>
              </a:rPr>
              <a:t>Cấu hình mạng từ xa cho kit</a:t>
            </a:r>
            <a:endParaRPr lang="en-US" sz="2800" b="0" strike="noStrike" spc="-1" smtClean="0">
              <a:solidFill>
                <a:srgbClr val="000000"/>
              </a:solidFill>
              <a:latin typeface="Calibri"/>
              <a:ea typeface="DejaVu Sans"/>
            </a:endParaRPr>
          </a:p>
          <a:p>
            <a:pPr marL="1943280" lvl="3" indent="-570600">
              <a:lnSpc>
                <a:spcPct val="100000"/>
              </a:lnSpc>
              <a:buClr>
                <a:srgbClr val="000000"/>
              </a:buClr>
              <a:buFont typeface="Arial"/>
              <a:buChar char="•"/>
            </a:pPr>
            <a:endParaRPr lang="en-US" sz="2800" b="0" strike="noStrike" spc="-1">
              <a:latin typeface="Arial"/>
            </a:endParaRPr>
          </a:p>
        </p:txBody>
      </p:sp>
      <p:sp>
        <p:nvSpPr>
          <p:cNvPr id="162" name="CustomShape 4"/>
          <p:cNvSpPr/>
          <p:nvPr/>
        </p:nvSpPr>
        <p:spPr>
          <a:xfrm>
            <a:off x="9238680" y="6388560"/>
            <a:ext cx="335988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D9-204, </a:t>
            </a:r>
            <a:r>
              <a:rPr lang="en-US" sz="2400" spc="-1" smtClean="0">
                <a:solidFill>
                  <a:srgbClr val="000000"/>
                </a:solidFill>
                <a:latin typeface="Calibri"/>
                <a:ea typeface="DejaVu Sans"/>
              </a:rPr>
              <a:t>22</a:t>
            </a:r>
            <a:r>
              <a:rPr lang="en-US" sz="2400" b="0" strike="noStrike" spc="-1" smtClean="0">
                <a:solidFill>
                  <a:srgbClr val="000000"/>
                </a:solidFill>
                <a:latin typeface="Calibri"/>
                <a:ea typeface="DejaVu Sans"/>
              </a:rPr>
              <a:t>/5/2019</a:t>
            </a:r>
            <a:endParaRPr lang="en-US" sz="2400" b="0" strike="noStrike" spc="-1">
              <a:latin typeface="Arial"/>
            </a:endParaRPr>
          </a:p>
        </p:txBody>
      </p:sp>
      <p:sp>
        <p:nvSpPr>
          <p:cNvPr id="163" name="CustomShape 5"/>
          <p:cNvSpPr/>
          <p:nvPr/>
        </p:nvSpPr>
        <p:spPr>
          <a:xfrm>
            <a:off x="8533206" y="6312294"/>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1A0453C6-4B95-4ABA-BBED-A670E0DCCC20}" type="slidenum">
              <a:rPr lang="en-US" sz="1200" b="0" strike="noStrike" spc="-1">
                <a:solidFill>
                  <a:srgbClr val="8B8B8B"/>
                </a:solidFill>
                <a:latin typeface="Calibri"/>
                <a:ea typeface="DejaVu Sans"/>
              </a:rPr>
              <a:t>1</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ustomShape 1"/>
          <p:cNvSpPr/>
          <p:nvPr/>
        </p:nvSpPr>
        <p:spPr>
          <a:xfrm>
            <a:off x="560160" y="257400"/>
            <a:ext cx="11363040" cy="87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pPr>
            <a:r>
              <a:rPr lang="en-US" sz="4800" b="0" strike="noStrike" spc="-1">
                <a:solidFill>
                  <a:srgbClr val="000000"/>
                </a:solidFill>
                <a:latin typeface="Calibri Light"/>
                <a:ea typeface="DejaVu Sans"/>
              </a:rPr>
              <a:t>4. Tìm hiểu và biên dịch kernel cho kit</a:t>
            </a:r>
            <a:endParaRPr lang="en-US" sz="4800" b="0" strike="noStrike" spc="-1">
              <a:latin typeface="Arial"/>
            </a:endParaRPr>
          </a:p>
        </p:txBody>
      </p:sp>
      <p:sp>
        <p:nvSpPr>
          <p:cNvPr id="203" name="CustomShape 2"/>
          <p:cNvSpPr/>
          <p:nvPr/>
        </p:nvSpPr>
        <p:spPr>
          <a:xfrm>
            <a:off x="677160" y="888480"/>
            <a:ext cx="4289040" cy="64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marL="343080" indent="-342000">
              <a:lnSpc>
                <a:spcPct val="90000"/>
              </a:lnSpc>
              <a:buClr>
                <a:srgbClr val="000000"/>
              </a:buClr>
              <a:buFont typeface="Arial"/>
              <a:buChar char="•"/>
            </a:pPr>
            <a:r>
              <a:rPr lang="en-US" sz="2800" b="0" strike="noStrike" spc="-1">
                <a:solidFill>
                  <a:srgbClr val="000000"/>
                </a:solidFill>
                <a:latin typeface="Calibri"/>
                <a:ea typeface="DejaVu Sans"/>
              </a:rPr>
              <a:t>Tìm hiểu kernel</a:t>
            </a:r>
            <a:endParaRPr lang="en-US" sz="2800" b="0" strike="noStrike" spc="-1">
              <a:latin typeface="Arial"/>
            </a:endParaRPr>
          </a:p>
        </p:txBody>
      </p:sp>
      <p:sp>
        <p:nvSpPr>
          <p:cNvPr id="204" name="CustomShape 3"/>
          <p:cNvSpPr/>
          <p:nvPr/>
        </p:nvSpPr>
        <p:spPr>
          <a:xfrm>
            <a:off x="677160" y="1767600"/>
            <a:ext cx="5203440" cy="434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00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Là một bộ phận cấu thành hệ thống, là lớp phần mềm nằm giữa phần cứng và các chương trình ứng dụng</a:t>
            </a:r>
            <a:endParaRPr lang="en-US" sz="2400" b="0" strike="noStrike" spc="-1">
              <a:latin typeface="Arial"/>
            </a:endParaRPr>
          </a:p>
          <a:p>
            <a:pPr marL="343080" indent="-34200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Vai trò:</a:t>
            </a:r>
            <a:endParaRPr lang="en-US" sz="2400" b="0" strike="noStrike" spc="-1">
              <a:latin typeface="Arial"/>
            </a:endParaRPr>
          </a:p>
          <a:p>
            <a:pPr indent="-342000">
              <a:lnSpc>
                <a:spcPct val="90000"/>
              </a:lnSpc>
              <a:spcBef>
                <a:spcPts val="1001"/>
              </a:spcBef>
              <a:buClr>
                <a:srgbClr val="000000"/>
              </a:buClr>
              <a:buFont typeface="Wingdings" charset="2"/>
              <a:buChar char=""/>
            </a:pPr>
            <a:r>
              <a:rPr lang="en-US" sz="2400" b="0" strike="noStrike" spc="-1">
                <a:solidFill>
                  <a:srgbClr val="000000"/>
                </a:solidFill>
                <a:latin typeface="Calibri"/>
                <a:ea typeface="DejaVu Sans"/>
              </a:rPr>
              <a:t> Quản lý tất cả các tài nguyên phần cứng</a:t>
            </a:r>
            <a:endParaRPr lang="en-US" sz="2400" b="0" strike="noStrike" spc="-1">
              <a:latin typeface="Arial"/>
            </a:endParaRPr>
          </a:p>
          <a:p>
            <a:pPr indent="-342000">
              <a:lnSpc>
                <a:spcPct val="90000"/>
              </a:lnSpc>
              <a:spcBef>
                <a:spcPts val="1001"/>
              </a:spcBef>
              <a:buClr>
                <a:srgbClr val="000000"/>
              </a:buClr>
              <a:buFont typeface="Wingdings" charset="2"/>
              <a:buChar char=""/>
            </a:pPr>
            <a:r>
              <a:rPr lang="en-US" sz="2400" b="0" strike="noStrike" spc="-1">
                <a:solidFill>
                  <a:srgbClr val="000000"/>
                </a:solidFill>
                <a:latin typeface="Calibri"/>
                <a:ea typeface="DejaVu Sans"/>
              </a:rPr>
              <a:t> Cung cấp việc cài đặt đa nền tảng, kiến trúc, phần cứng độc lập</a:t>
            </a:r>
            <a:endParaRPr lang="en-US" sz="2400" b="0" strike="noStrike" spc="-1">
              <a:latin typeface="Arial"/>
            </a:endParaRPr>
          </a:p>
          <a:p>
            <a:pPr indent="-342000">
              <a:lnSpc>
                <a:spcPct val="90000"/>
              </a:lnSpc>
              <a:spcBef>
                <a:spcPts val="1001"/>
              </a:spcBef>
              <a:buClr>
                <a:srgbClr val="000000"/>
              </a:buClr>
              <a:buFont typeface="Wingdings" charset="2"/>
              <a:buChar char=""/>
            </a:pPr>
            <a:r>
              <a:rPr lang="en-US" sz="2400" b="0" strike="noStrike" spc="-1">
                <a:solidFill>
                  <a:srgbClr val="000000"/>
                </a:solidFill>
                <a:latin typeface="Calibri"/>
                <a:ea typeface="DejaVu Sans"/>
              </a:rPr>
              <a:t> Xử lý việc truy cập và sử dụng các thành phần phần cứng một cách đồng thời từ các nguồn tài nguyên khác nhau</a:t>
            </a:r>
            <a:endParaRPr lang="en-US" sz="2400" b="0" strike="noStrike" spc="-1">
              <a:latin typeface="Arial"/>
            </a:endParaRPr>
          </a:p>
        </p:txBody>
      </p:sp>
      <p:pic>
        <p:nvPicPr>
          <p:cNvPr id="205" name="Content Placeholder 6"/>
          <p:cNvPicPr/>
          <p:nvPr/>
        </p:nvPicPr>
        <p:blipFill>
          <a:blip r:embed="rId2"/>
          <a:stretch/>
        </p:blipFill>
        <p:spPr>
          <a:xfrm>
            <a:off x="6677640" y="1533600"/>
            <a:ext cx="4782240" cy="4109760"/>
          </a:xfrm>
          <a:prstGeom prst="rect">
            <a:avLst/>
          </a:prstGeom>
          <a:ln>
            <a:noFill/>
          </a:ln>
        </p:spPr>
      </p:pic>
      <p:sp>
        <p:nvSpPr>
          <p:cNvPr id="206" name="CustomShape 4"/>
          <p:cNvSpPr/>
          <p:nvPr/>
        </p:nvSpPr>
        <p:spPr>
          <a:xfrm>
            <a:off x="8303760" y="5644440"/>
            <a:ext cx="54234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Kernel Linux</a:t>
            </a:r>
            <a:endParaRPr lang="en-US" sz="2400" b="0" strike="noStrike" spc="-1">
              <a:latin typeface="Arial"/>
            </a:endParaRPr>
          </a:p>
        </p:txBody>
      </p:sp>
      <p:sp>
        <p:nvSpPr>
          <p:cNvPr id="207" name="CustomShape 5"/>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38ABC24-885C-47D1-A25A-2D808760F05B}" type="slidenum">
              <a:rPr lang="en-US" sz="1200" b="0" strike="noStrike" spc="-1">
                <a:solidFill>
                  <a:srgbClr val="8B8B8B"/>
                </a:solidFill>
                <a:latin typeface="Calibri"/>
                <a:ea typeface="DejaVu Sans"/>
              </a:rPr>
              <a:t>10</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1"/>
          <p:cNvSpPr/>
          <p:nvPr/>
        </p:nvSpPr>
        <p:spPr>
          <a:xfrm>
            <a:off x="838080" y="482040"/>
            <a:ext cx="11010960" cy="5694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52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Mục đích biên dịch kernel</a:t>
            </a:r>
            <a:endParaRPr lang="en-US" sz="2800" b="0" strike="noStrike" spc="-1">
              <a:latin typeface="Arial"/>
            </a:endParaRPr>
          </a:p>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Tái biên dịch kernel để chữa lỗi của kernel. Nếu các lỗi này thuộc về lõi của kernel thì phải vá nguồn của kernel và biên dịch lại nó để sửa chữa các lỗi được công bố</a:t>
            </a:r>
            <a:endParaRPr lang="en-US" sz="2800" b="0" strike="noStrike" spc="-1">
              <a:latin typeface="Arial"/>
            </a:endParaRPr>
          </a:p>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Biên dịch lại nhân để loại bỏ những driver không cần thiết qua đó nâng cao hiệu năng của nhân</a:t>
            </a:r>
            <a:endParaRPr lang="en-US" sz="2800" b="0" strike="noStrike" spc="-1">
              <a:latin typeface="Arial"/>
            </a:endParaRPr>
          </a:p>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Biên dịch lại kernel để thử nghiệm một chức năng hoặc một module mới</a:t>
            </a:r>
            <a:endParaRPr lang="en-US" sz="2800" b="0" strike="noStrike" spc="-1">
              <a:latin typeface="Arial"/>
            </a:endParaRPr>
          </a:p>
        </p:txBody>
      </p:sp>
      <p:sp>
        <p:nvSpPr>
          <p:cNvPr id="209"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3B552EE-BCAC-45FF-9CF7-CBE003602750}" type="slidenum">
              <a:rPr lang="en-US" sz="1200" b="0" strike="noStrike" spc="-1">
                <a:solidFill>
                  <a:srgbClr val="8B8B8B"/>
                </a:solidFill>
                <a:latin typeface="Calibri"/>
                <a:ea typeface="DejaVu Sans"/>
              </a:rPr>
              <a:t>11</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246960" y="333720"/>
            <a:ext cx="11589480" cy="639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228600" indent="-227520">
              <a:lnSpc>
                <a:spcPct val="90000"/>
              </a:lnSpc>
              <a:spcBef>
                <a:spcPts val="1001"/>
              </a:spcBef>
              <a:buClr>
                <a:srgbClr val="000000"/>
              </a:buClr>
              <a:buFont typeface="Arial"/>
              <a:buChar char="•"/>
            </a:pPr>
            <a:r>
              <a:rPr lang="en-US" sz="3000" b="0" strike="noStrike" spc="-1">
                <a:solidFill>
                  <a:srgbClr val="000000"/>
                </a:solidFill>
                <a:latin typeface="Calibri"/>
                <a:ea typeface="DejaVu Sans"/>
              </a:rPr>
              <a:t>Biên dịch kernel cho kit</a:t>
            </a:r>
            <a:endParaRPr lang="en-US" sz="3000" b="0" strike="noStrike" spc="-1">
              <a:latin typeface="Arial"/>
            </a:endParaRPr>
          </a:p>
          <a:p>
            <a:pPr>
              <a:lnSpc>
                <a:spcPct val="90000"/>
              </a:lnSpc>
              <a:spcBef>
                <a:spcPts val="1001"/>
              </a:spcBef>
            </a:pPr>
            <a:r>
              <a:rPr lang="en-US" sz="2600" b="0" strike="noStrike" spc="-1">
                <a:solidFill>
                  <a:srgbClr val="000000"/>
                </a:solidFill>
                <a:latin typeface="Calibri"/>
                <a:ea typeface="DejaVu Sans"/>
              </a:rPr>
              <a:t>Nhóm biên dịch kernel 4.4.49 cho kit</a:t>
            </a:r>
            <a:endParaRPr lang="en-US" sz="2600" b="0" strike="noStrike" spc="-1">
              <a:latin typeface="Arial"/>
            </a:endParaRPr>
          </a:p>
          <a:p>
            <a:pPr marL="228600" indent="-227520">
              <a:lnSpc>
                <a:spcPct val="90000"/>
              </a:lnSpc>
              <a:spcBef>
                <a:spcPts val="1001"/>
              </a:spcBef>
              <a:buClr>
                <a:srgbClr val="000000"/>
              </a:buClr>
              <a:buFont typeface="Wingdings" charset="2"/>
              <a:buChar char=""/>
            </a:pPr>
            <a:r>
              <a:rPr lang="en-US" sz="2600" b="0" strike="noStrike" spc="-1">
                <a:solidFill>
                  <a:srgbClr val="000000"/>
                </a:solidFill>
                <a:latin typeface="Calibri"/>
                <a:ea typeface="DejaVu Sans"/>
              </a:rPr>
              <a:t> Cài đặt </a:t>
            </a:r>
            <a:r>
              <a:rPr lang="en-US" sz="2600" b="0" strike="noStrike" spc="-1">
                <a:solidFill>
                  <a:srgbClr val="FF0000"/>
                </a:solidFill>
                <a:latin typeface="Calibri"/>
                <a:ea typeface="DejaVu Sans"/>
              </a:rPr>
              <a:t>git</a:t>
            </a:r>
            <a:endParaRPr lang="en-US" sz="2600" b="0" strike="noStrike" spc="-1">
              <a:latin typeface="Arial"/>
            </a:endParaRPr>
          </a:p>
          <a:p>
            <a:pPr>
              <a:lnSpc>
                <a:spcPct val="90000"/>
              </a:lnSpc>
              <a:spcBef>
                <a:spcPts val="1001"/>
              </a:spcBef>
            </a:pPr>
            <a:r>
              <a:rPr lang="en-US" sz="2600" b="0" strike="noStrike" spc="-1">
                <a:solidFill>
                  <a:srgbClr val="7030A0"/>
                </a:solidFill>
                <a:latin typeface="Calibri"/>
                <a:ea typeface="DejaVu Sans"/>
              </a:rPr>
              <a:t>sudo</a:t>
            </a:r>
            <a:r>
              <a:rPr lang="en-US" sz="2600" b="0" strike="noStrike" spc="-1">
                <a:solidFill>
                  <a:srgbClr val="000000"/>
                </a:solidFill>
                <a:latin typeface="Calibri"/>
                <a:ea typeface="DejaVu Sans"/>
              </a:rPr>
              <a:t> apt install git</a:t>
            </a:r>
            <a:endParaRPr lang="en-US" sz="2600" b="0" strike="noStrike" spc="-1">
              <a:latin typeface="Arial"/>
            </a:endParaRPr>
          </a:p>
          <a:p>
            <a:pPr marL="228600" indent="-227520">
              <a:lnSpc>
                <a:spcPct val="90000"/>
              </a:lnSpc>
              <a:spcBef>
                <a:spcPts val="1001"/>
              </a:spcBef>
              <a:buClr>
                <a:srgbClr val="000000"/>
              </a:buClr>
              <a:buFont typeface="Wingdings" charset="2"/>
              <a:buChar char=""/>
            </a:pPr>
            <a:r>
              <a:rPr lang="en-US" sz="2600" b="0" strike="noStrike" spc="-1">
                <a:solidFill>
                  <a:srgbClr val="000000"/>
                </a:solidFill>
                <a:latin typeface="Calibri"/>
                <a:ea typeface="DejaVu Sans"/>
              </a:rPr>
              <a:t> Cài đặt bộ biên dịch chéo toolchain</a:t>
            </a:r>
            <a:endParaRPr lang="en-US" sz="2600" b="0" strike="noStrike" spc="-1">
              <a:latin typeface="Arial"/>
            </a:endParaRPr>
          </a:p>
          <a:p>
            <a:pPr marL="228600" indent="-227520">
              <a:lnSpc>
                <a:spcPct val="90000"/>
              </a:lnSpc>
              <a:spcBef>
                <a:spcPts val="1001"/>
              </a:spcBef>
              <a:buClr>
                <a:srgbClr val="000000"/>
              </a:buClr>
              <a:buFont typeface="Arial"/>
              <a:buChar char="-"/>
            </a:pPr>
            <a:r>
              <a:rPr lang="en-US" sz="2600" b="0" strike="noStrike" spc="-1">
                <a:solidFill>
                  <a:srgbClr val="000000"/>
                </a:solidFill>
                <a:latin typeface="Calibri"/>
                <a:ea typeface="DejaVu Sans"/>
              </a:rPr>
              <a:t>Cài đặt </a:t>
            </a:r>
            <a:r>
              <a:rPr lang="en-US" sz="2600" b="0" strike="noStrike" spc="-1">
                <a:solidFill>
                  <a:srgbClr val="FF0000"/>
                </a:solidFill>
                <a:latin typeface="Calibri"/>
                <a:ea typeface="DejaVu Sans"/>
              </a:rPr>
              <a:t>aarch64-linux-gcc 6.4</a:t>
            </a:r>
            <a:endParaRPr lang="en-US" sz="2600" b="0" strike="noStrike" spc="-1">
              <a:latin typeface="Arial"/>
            </a:endParaRPr>
          </a:p>
          <a:p>
            <a:pPr>
              <a:lnSpc>
                <a:spcPct val="90000"/>
              </a:lnSpc>
              <a:spcBef>
                <a:spcPts val="1001"/>
              </a:spcBef>
            </a:pPr>
            <a:r>
              <a:rPr lang="en-US" sz="2600" b="0" strike="noStrike" spc="-1">
                <a:solidFill>
                  <a:srgbClr val="7030A0"/>
                </a:solidFill>
                <a:latin typeface="Calibri"/>
                <a:ea typeface="DejaVu Sans"/>
              </a:rPr>
              <a:t>git clone </a:t>
            </a:r>
            <a:r>
              <a:rPr lang="en-US" sz="2600" b="0" strike="noStrike" spc="-1">
                <a:solidFill>
                  <a:srgbClr val="000000"/>
                </a:solidFill>
                <a:latin typeface="Calibri"/>
                <a:ea typeface="DejaVu Sans"/>
              </a:rPr>
              <a:t>https://github.com/friendlyarm/prebuilts.git</a:t>
            </a:r>
            <a:endParaRPr lang="en-US" sz="2600" b="0" strike="noStrike" spc="-1">
              <a:latin typeface="Arial"/>
            </a:endParaRPr>
          </a:p>
          <a:p>
            <a:pPr>
              <a:lnSpc>
                <a:spcPct val="90000"/>
              </a:lnSpc>
              <a:spcBef>
                <a:spcPts val="1001"/>
              </a:spcBef>
            </a:pPr>
            <a:r>
              <a:rPr lang="en-US" sz="2600" b="0" strike="noStrike" spc="-1">
                <a:solidFill>
                  <a:srgbClr val="7030A0"/>
                </a:solidFill>
                <a:latin typeface="Calibri"/>
                <a:ea typeface="DejaVu Sans"/>
              </a:rPr>
              <a:t>sudo mkdir </a:t>
            </a:r>
            <a:r>
              <a:rPr lang="en-US" sz="2600" b="0" strike="noStrike" spc="-1">
                <a:solidFill>
                  <a:srgbClr val="000000"/>
                </a:solidFill>
                <a:latin typeface="Calibri"/>
                <a:ea typeface="DejaVu Sans"/>
              </a:rPr>
              <a:t>-p /opt/FriendlyARM/toolchain</a:t>
            </a:r>
            <a:endParaRPr lang="en-US" sz="2600" b="0" strike="noStrike" spc="-1">
              <a:latin typeface="Arial"/>
            </a:endParaRPr>
          </a:p>
          <a:p>
            <a:pPr>
              <a:lnSpc>
                <a:spcPct val="90000"/>
              </a:lnSpc>
              <a:spcBef>
                <a:spcPts val="1001"/>
              </a:spcBef>
            </a:pPr>
            <a:r>
              <a:rPr lang="en-US" sz="2600" b="0" strike="noStrike" spc="-1">
                <a:solidFill>
                  <a:srgbClr val="7030A0"/>
                </a:solidFill>
                <a:latin typeface="Calibri"/>
                <a:ea typeface="DejaVu Sans"/>
              </a:rPr>
              <a:t>sudo tar xf </a:t>
            </a:r>
            <a:r>
              <a:rPr lang="en-US" sz="2600" b="0" strike="noStrike" spc="-1">
                <a:solidFill>
                  <a:srgbClr val="000000"/>
                </a:solidFill>
                <a:latin typeface="Calibri"/>
                <a:ea typeface="DejaVu Sans"/>
              </a:rPr>
              <a:t>prebuilts/gcc-x64/aarch64-cortexa53-linux-gnu-6.4.tar.xz -C /opt/FriendlyARM/toolchain/</a:t>
            </a:r>
            <a:endParaRPr lang="en-US" sz="2600" b="0" strike="noStrike" spc="-1">
              <a:latin typeface="Arial"/>
            </a:endParaRPr>
          </a:p>
          <a:p>
            <a:pPr marL="228600" indent="-227520">
              <a:lnSpc>
                <a:spcPct val="90000"/>
              </a:lnSpc>
              <a:spcBef>
                <a:spcPts val="1001"/>
              </a:spcBef>
              <a:buClr>
                <a:srgbClr val="000000"/>
              </a:buClr>
              <a:buFont typeface="Arial"/>
              <a:buChar char="-"/>
            </a:pPr>
            <a:r>
              <a:rPr lang="en-US" sz="2600" b="0" strike="noStrike" spc="-1">
                <a:solidFill>
                  <a:srgbClr val="000000"/>
                </a:solidFill>
                <a:latin typeface="Calibri"/>
                <a:ea typeface="DejaVu Sans"/>
              </a:rPr>
              <a:t>Cài đặt </a:t>
            </a:r>
            <a:r>
              <a:rPr lang="en-US" sz="2600" b="0" strike="noStrike" spc="-1">
                <a:solidFill>
                  <a:srgbClr val="FF0000"/>
                </a:solidFill>
                <a:latin typeface="Calibri"/>
                <a:ea typeface="DejaVu Sans"/>
              </a:rPr>
              <a:t>arm-linux-gcc 4.9.3</a:t>
            </a:r>
            <a:endParaRPr lang="en-US" sz="2600" b="0" strike="noStrike" spc="-1">
              <a:latin typeface="Arial"/>
            </a:endParaRPr>
          </a:p>
          <a:p>
            <a:pPr>
              <a:lnSpc>
                <a:spcPct val="90000"/>
              </a:lnSpc>
              <a:spcBef>
                <a:spcPts val="1001"/>
              </a:spcBef>
            </a:pPr>
            <a:r>
              <a:rPr lang="en-US" sz="2600" b="0" strike="noStrike" spc="-1">
                <a:solidFill>
                  <a:srgbClr val="7030A0"/>
                </a:solidFill>
                <a:latin typeface="Calibri"/>
                <a:ea typeface="DejaVu Sans"/>
              </a:rPr>
              <a:t>git clone </a:t>
            </a:r>
            <a:r>
              <a:rPr lang="en-US" sz="2600" b="0" strike="noStrike" spc="-1">
                <a:solidFill>
                  <a:srgbClr val="000000"/>
                </a:solidFill>
                <a:latin typeface="Calibri"/>
                <a:ea typeface="DejaVu Sans"/>
              </a:rPr>
              <a:t>https://github.com/friendlyarm/prebuilts.git</a:t>
            </a:r>
            <a:endParaRPr lang="en-US" sz="2600" b="0" strike="noStrike" spc="-1">
              <a:latin typeface="Arial"/>
            </a:endParaRPr>
          </a:p>
          <a:p>
            <a:pPr>
              <a:lnSpc>
                <a:spcPct val="90000"/>
              </a:lnSpc>
              <a:spcBef>
                <a:spcPts val="1001"/>
              </a:spcBef>
            </a:pPr>
            <a:r>
              <a:rPr lang="en-US" sz="2600" b="0" strike="noStrike" spc="-1">
                <a:solidFill>
                  <a:srgbClr val="7030A0"/>
                </a:solidFill>
                <a:latin typeface="Calibri"/>
                <a:ea typeface="DejaVu Sans"/>
              </a:rPr>
              <a:t>sudo mkdir </a:t>
            </a:r>
            <a:r>
              <a:rPr lang="en-US" sz="2600" b="0" strike="noStrike" spc="-1">
                <a:solidFill>
                  <a:srgbClr val="000000"/>
                </a:solidFill>
                <a:latin typeface="Calibri"/>
                <a:ea typeface="DejaVu Sans"/>
              </a:rPr>
              <a:t>-p /opt/FriendlyARM/toolchain</a:t>
            </a:r>
            <a:endParaRPr lang="en-US" sz="2600" b="0" strike="noStrike" spc="-1">
              <a:latin typeface="Arial"/>
            </a:endParaRPr>
          </a:p>
          <a:p>
            <a:pPr>
              <a:lnSpc>
                <a:spcPct val="90000"/>
              </a:lnSpc>
              <a:spcBef>
                <a:spcPts val="1001"/>
              </a:spcBef>
            </a:pPr>
            <a:r>
              <a:rPr lang="en-US" sz="2600" b="0" strike="noStrike" spc="-1">
                <a:solidFill>
                  <a:srgbClr val="7030A0"/>
                </a:solidFill>
                <a:latin typeface="Calibri"/>
                <a:ea typeface="DejaVu Sans"/>
              </a:rPr>
              <a:t>sudo tar xf </a:t>
            </a:r>
            <a:r>
              <a:rPr lang="en-US" sz="2600" b="0" strike="noStrike" spc="-1">
                <a:solidFill>
                  <a:srgbClr val="000000"/>
                </a:solidFill>
                <a:latin typeface="Calibri"/>
                <a:ea typeface="DejaVu Sans"/>
              </a:rPr>
              <a:t>prebuilts/gcc-x64/arm-cortexa9-linux-gnueabihf-4.9.3.tar.xz –C /opt/FriendlyARM/toolchain/</a:t>
            </a:r>
            <a:endParaRPr lang="en-US" sz="2600" b="0" strike="noStrike" spc="-1">
              <a:latin typeface="Arial"/>
            </a:endParaRPr>
          </a:p>
          <a:p>
            <a:pPr>
              <a:lnSpc>
                <a:spcPct val="90000"/>
              </a:lnSpc>
              <a:spcBef>
                <a:spcPts val="1001"/>
              </a:spcBef>
            </a:pPr>
            <a:endParaRPr lang="en-US" sz="2600" b="0" strike="noStrike" spc="-1">
              <a:latin typeface="Arial"/>
            </a:endParaRPr>
          </a:p>
        </p:txBody>
      </p:sp>
      <p:sp>
        <p:nvSpPr>
          <p:cNvPr id="211"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A4375B8-57D2-4DC1-80DD-F3164F043A65}" type="slidenum">
              <a:rPr lang="en-US" sz="1200" b="0" strike="noStrike" spc="-1">
                <a:solidFill>
                  <a:srgbClr val="8B8B8B"/>
                </a:solidFill>
                <a:latin typeface="Calibri"/>
                <a:ea typeface="DejaVu Sans"/>
              </a:rPr>
              <a:t>12</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838080" y="370800"/>
            <a:ext cx="10514520" cy="580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52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Thêm các dòng sau vào cuối file .</a:t>
            </a:r>
            <a:r>
              <a:rPr lang="en-US" sz="2400" b="0" strike="noStrike" spc="-1">
                <a:solidFill>
                  <a:srgbClr val="FF0000"/>
                </a:solidFill>
                <a:latin typeface="Calibri"/>
                <a:ea typeface="DejaVu Sans"/>
              </a:rPr>
              <a:t>bashrc</a:t>
            </a:r>
            <a:endParaRPr lang="en-US" sz="2400" b="0" strike="noStrike" spc="-1">
              <a:latin typeface="Arial"/>
            </a:endParaRPr>
          </a:p>
          <a:p>
            <a:pPr>
              <a:lnSpc>
                <a:spcPct val="90000"/>
              </a:lnSpc>
              <a:spcBef>
                <a:spcPts val="1001"/>
              </a:spcBef>
            </a:pPr>
            <a:r>
              <a:rPr lang="en-US" sz="2400" b="0" strike="noStrike" spc="-1">
                <a:solidFill>
                  <a:srgbClr val="000000"/>
                </a:solidFill>
                <a:latin typeface="Calibri"/>
                <a:ea typeface="DejaVu Sans"/>
              </a:rPr>
              <a:t>export PATH=/opt/FriendlyARM/toolchain/6.4-aarch64/bin:$PATH</a:t>
            </a:r>
            <a:endParaRPr lang="en-US" sz="2400" b="0" strike="noStrike" spc="-1">
              <a:latin typeface="Arial"/>
            </a:endParaRPr>
          </a:p>
          <a:p>
            <a:pPr>
              <a:lnSpc>
                <a:spcPct val="90000"/>
              </a:lnSpc>
              <a:spcBef>
                <a:spcPts val="1001"/>
              </a:spcBef>
            </a:pPr>
            <a:r>
              <a:rPr lang="en-US" sz="2400" b="0" strike="noStrike" spc="-1">
                <a:solidFill>
                  <a:srgbClr val="000000"/>
                </a:solidFill>
                <a:latin typeface="Calibri"/>
                <a:ea typeface="DejaVu Sans"/>
              </a:rPr>
              <a:t>export GCC_COLORS=auto</a:t>
            </a:r>
            <a:endParaRPr lang="en-US" sz="2400" b="0" strike="noStrike" spc="-1">
              <a:latin typeface="Arial"/>
            </a:endParaRPr>
          </a:p>
          <a:p>
            <a:pPr>
              <a:lnSpc>
                <a:spcPct val="90000"/>
              </a:lnSpc>
              <a:spcBef>
                <a:spcPts val="1001"/>
              </a:spcBef>
            </a:pPr>
            <a:r>
              <a:rPr lang="en-US" sz="2400" b="0" strike="noStrike" spc="-1">
                <a:solidFill>
                  <a:srgbClr val="000000"/>
                </a:solidFill>
                <a:latin typeface="Calibri"/>
                <a:ea typeface="DejaVu Sans"/>
              </a:rPr>
              <a:t>export PATH=/opt/FriendlyARM/toolchain/4.9.3/bin:$PATH</a:t>
            </a:r>
            <a:endParaRPr lang="en-US" sz="2400" b="0" strike="noStrike" spc="-1">
              <a:latin typeface="Arial"/>
            </a:endParaRPr>
          </a:p>
          <a:p>
            <a:pPr>
              <a:lnSpc>
                <a:spcPct val="90000"/>
              </a:lnSpc>
              <a:spcBef>
                <a:spcPts val="1001"/>
              </a:spcBef>
            </a:pPr>
            <a:r>
              <a:rPr lang="en-US" sz="2400" b="0" strike="noStrike" spc="-1">
                <a:solidFill>
                  <a:srgbClr val="000000"/>
                </a:solidFill>
                <a:latin typeface="Calibri"/>
                <a:ea typeface="DejaVu Sans"/>
              </a:rPr>
              <a:t>export GCC_COLORS=auto</a:t>
            </a:r>
            <a:endParaRPr lang="en-US" sz="2400" b="0" strike="noStrike" spc="-1">
              <a:latin typeface="Arial"/>
            </a:endParaRPr>
          </a:p>
          <a:p>
            <a:pPr>
              <a:lnSpc>
                <a:spcPct val="90000"/>
              </a:lnSpc>
              <a:spcBef>
                <a:spcPts val="1001"/>
              </a:spcBef>
            </a:pPr>
            <a:endParaRPr lang="en-US" sz="2400" b="0" strike="noStrike" spc="-1">
              <a:latin typeface="Arial"/>
            </a:endParaRPr>
          </a:p>
          <a:p>
            <a:pPr>
              <a:lnSpc>
                <a:spcPct val="90000"/>
              </a:lnSpc>
              <a:spcBef>
                <a:spcPts val="1001"/>
              </a:spcBef>
            </a:pPr>
            <a:endParaRPr lang="en-US" sz="2400" b="0" strike="noStrike" spc="-1">
              <a:latin typeface="Arial"/>
            </a:endParaRPr>
          </a:p>
          <a:p>
            <a:pPr>
              <a:lnSpc>
                <a:spcPct val="90000"/>
              </a:lnSpc>
              <a:spcBef>
                <a:spcPts val="1001"/>
              </a:spcBef>
            </a:pPr>
            <a:endParaRPr lang="en-US" sz="2400" b="0" strike="noStrike" spc="-1">
              <a:latin typeface="Arial"/>
            </a:endParaRPr>
          </a:p>
          <a:p>
            <a:pPr>
              <a:lnSpc>
                <a:spcPct val="90000"/>
              </a:lnSpc>
              <a:spcBef>
                <a:spcPts val="1001"/>
              </a:spcBef>
            </a:pPr>
            <a:endParaRPr lang="en-US" sz="2400" b="0" strike="noStrike" spc="-1">
              <a:latin typeface="Arial"/>
            </a:endParaRPr>
          </a:p>
          <a:p>
            <a:pPr marL="228600" indent="-22752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Thực thi file .bashrc</a:t>
            </a:r>
            <a:endParaRPr lang="en-US" sz="2400" b="0" strike="noStrike" spc="-1">
              <a:latin typeface="Arial"/>
            </a:endParaRPr>
          </a:p>
          <a:p>
            <a:pPr>
              <a:lnSpc>
                <a:spcPct val="90000"/>
              </a:lnSpc>
              <a:spcBef>
                <a:spcPts val="1001"/>
              </a:spcBef>
            </a:pPr>
            <a:r>
              <a:rPr lang="en-US" sz="2400" b="0" strike="noStrike" spc="-1">
                <a:solidFill>
                  <a:srgbClr val="000000"/>
                </a:solidFill>
                <a:latin typeface="Calibri"/>
                <a:ea typeface="DejaVu Sans"/>
              </a:rPr>
              <a:t>. ~/.bashrc</a:t>
            </a:r>
            <a:endParaRPr lang="en-US" sz="2400" b="0" strike="noStrike" spc="-1">
              <a:latin typeface="Arial"/>
            </a:endParaRPr>
          </a:p>
          <a:p>
            <a:pPr>
              <a:lnSpc>
                <a:spcPct val="90000"/>
              </a:lnSpc>
              <a:spcBef>
                <a:spcPts val="1001"/>
              </a:spcBef>
            </a:pPr>
            <a:endParaRPr lang="en-US" sz="2400" b="0" strike="noStrike" spc="-1">
              <a:latin typeface="Arial"/>
            </a:endParaRPr>
          </a:p>
          <a:p>
            <a:pPr>
              <a:lnSpc>
                <a:spcPct val="90000"/>
              </a:lnSpc>
              <a:spcBef>
                <a:spcPts val="1001"/>
              </a:spcBef>
            </a:pPr>
            <a:endParaRPr lang="en-US" sz="2400" b="0" strike="noStrike" spc="-1">
              <a:latin typeface="Arial"/>
            </a:endParaRPr>
          </a:p>
        </p:txBody>
      </p:sp>
      <p:pic>
        <p:nvPicPr>
          <p:cNvPr id="213" name="Content Placeholder 4"/>
          <p:cNvPicPr/>
          <p:nvPr/>
        </p:nvPicPr>
        <p:blipFill>
          <a:blip r:embed="rId2"/>
          <a:srcRect t="86978"/>
          <a:stretch/>
        </p:blipFill>
        <p:spPr>
          <a:xfrm>
            <a:off x="1548720" y="3006360"/>
            <a:ext cx="9544680" cy="1020600"/>
          </a:xfrm>
          <a:prstGeom prst="rect">
            <a:avLst/>
          </a:prstGeom>
          <a:ln>
            <a:noFill/>
          </a:ln>
        </p:spPr>
      </p:pic>
      <p:sp>
        <p:nvSpPr>
          <p:cNvPr id="214"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49385AC4-3B6E-4855-9795-D689F81D08B4}" type="slidenum">
              <a:rPr lang="en-US" sz="1200" b="0" strike="noStrike" spc="-1">
                <a:solidFill>
                  <a:srgbClr val="8B8B8B"/>
                </a:solidFill>
                <a:latin typeface="Calibri"/>
                <a:ea typeface="DejaVu Sans"/>
              </a:rPr>
              <a:t>13</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Content Placeholder 3"/>
          <p:cNvPicPr/>
          <p:nvPr/>
        </p:nvPicPr>
        <p:blipFill>
          <a:blip r:embed="rId2"/>
          <a:srcRect l="3525" t="6324" r="49975" b="57539"/>
          <a:stretch/>
        </p:blipFill>
        <p:spPr>
          <a:xfrm>
            <a:off x="3114000" y="358200"/>
            <a:ext cx="5627880" cy="2458080"/>
          </a:xfrm>
          <a:prstGeom prst="rect">
            <a:avLst/>
          </a:prstGeom>
          <a:ln>
            <a:noFill/>
          </a:ln>
        </p:spPr>
      </p:pic>
      <p:sp>
        <p:nvSpPr>
          <p:cNvPr id="216" name="CustomShape 1"/>
          <p:cNvSpPr/>
          <p:nvPr/>
        </p:nvSpPr>
        <p:spPr>
          <a:xfrm>
            <a:off x="3830760" y="2852640"/>
            <a:ext cx="54234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Kết quả sau khi cài đặt toolchain</a:t>
            </a:r>
            <a:endParaRPr lang="en-US" sz="2400" b="0" strike="noStrike" spc="-1">
              <a:latin typeface="Arial"/>
            </a:endParaRPr>
          </a:p>
        </p:txBody>
      </p:sp>
      <p:sp>
        <p:nvSpPr>
          <p:cNvPr id="217" name="CustomShape 2"/>
          <p:cNvSpPr/>
          <p:nvPr/>
        </p:nvSpPr>
        <p:spPr>
          <a:xfrm>
            <a:off x="644760" y="3349440"/>
            <a:ext cx="10450800" cy="26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indent="-215280">
              <a:lnSpc>
                <a:spcPct val="100000"/>
              </a:lnSpc>
              <a:buClr>
                <a:srgbClr val="000000"/>
              </a:buClr>
              <a:buFont typeface="Wingdings" charset="2"/>
              <a:buChar char=""/>
            </a:pPr>
            <a:r>
              <a:rPr lang="en-US" sz="2400" b="0" strike="noStrike" spc="-1">
                <a:solidFill>
                  <a:srgbClr val="000000"/>
                </a:solidFill>
                <a:latin typeface="Calibri"/>
                <a:ea typeface="DejaVu Sans"/>
              </a:rPr>
              <a:t>Tải kernel</a:t>
            </a:r>
            <a:endParaRPr lang="en-US" sz="2400" b="0" strike="noStrike" spc="-1">
              <a:latin typeface="Arial"/>
            </a:endParaRPr>
          </a:p>
          <a:p>
            <a:pPr>
              <a:lnSpc>
                <a:spcPct val="100000"/>
              </a:lnSpc>
            </a:pPr>
            <a:r>
              <a:rPr lang="en-US" sz="2400" b="0" strike="noStrike" spc="-1">
                <a:solidFill>
                  <a:srgbClr val="7030A0"/>
                </a:solidFill>
                <a:latin typeface="Calibri"/>
                <a:ea typeface="DejaVu Sans"/>
              </a:rPr>
              <a:t>git</a:t>
            </a:r>
            <a:r>
              <a:rPr lang="en-US" sz="2400" b="0" strike="noStrike" spc="-1">
                <a:solidFill>
                  <a:srgbClr val="000000"/>
                </a:solidFill>
                <a:latin typeface="Calibri"/>
                <a:ea typeface="DejaVu Sans"/>
              </a:rPr>
              <a:t> </a:t>
            </a:r>
            <a:r>
              <a:rPr lang="en-US" sz="2400" b="0" strike="noStrike" spc="-1">
                <a:solidFill>
                  <a:srgbClr val="7030A0"/>
                </a:solidFill>
                <a:latin typeface="Calibri"/>
                <a:ea typeface="DejaVu Sans"/>
              </a:rPr>
              <a:t>clone</a:t>
            </a:r>
            <a:r>
              <a:rPr lang="en-US" sz="2400" b="0" strike="noStrike" spc="-1">
                <a:solidFill>
                  <a:srgbClr val="000000"/>
                </a:solidFill>
                <a:latin typeface="Calibri"/>
                <a:ea typeface="DejaVu Sans"/>
              </a:rPr>
              <a:t> https://github.com/friendlyarm/linux.git -b nanopi2-v4.4.y --depth 1</a:t>
            </a:r>
            <a:endParaRPr lang="en-US" sz="2400" b="0" strike="noStrike" spc="-1">
              <a:latin typeface="Arial"/>
            </a:endParaRPr>
          </a:p>
          <a:p>
            <a:pPr>
              <a:lnSpc>
                <a:spcPct val="100000"/>
              </a:lnSpc>
            </a:pPr>
            <a:r>
              <a:rPr lang="en-US" sz="2400" b="0" strike="noStrike" spc="-1">
                <a:solidFill>
                  <a:srgbClr val="7030A0"/>
                </a:solidFill>
                <a:latin typeface="Calibri"/>
                <a:ea typeface="DejaVu Sans"/>
              </a:rPr>
              <a:t>cd</a:t>
            </a:r>
            <a:r>
              <a:rPr lang="en-US" sz="2400" b="0" strike="noStrike" spc="-1">
                <a:solidFill>
                  <a:srgbClr val="000000"/>
                </a:solidFill>
                <a:latin typeface="Calibri"/>
                <a:ea typeface="DejaVu Sans"/>
              </a:rPr>
              <a:t> linux</a:t>
            </a:r>
            <a:endParaRPr lang="en-US" sz="2400" b="0" strike="noStrike" spc="-1">
              <a:latin typeface="Arial"/>
            </a:endParaRPr>
          </a:p>
          <a:p>
            <a:pPr>
              <a:lnSpc>
                <a:spcPct val="100000"/>
              </a:lnSpc>
            </a:pPr>
            <a:r>
              <a:rPr lang="en-US" sz="2400" b="0" strike="noStrike" spc="-1">
                <a:solidFill>
                  <a:srgbClr val="7030A0"/>
                </a:solidFill>
                <a:latin typeface="Calibri"/>
                <a:ea typeface="DejaVu Sans"/>
              </a:rPr>
              <a:t>touch</a:t>
            </a:r>
            <a:r>
              <a:rPr lang="en-US" sz="2400" b="0" strike="noStrike" spc="-1">
                <a:solidFill>
                  <a:srgbClr val="000000"/>
                </a:solidFill>
                <a:latin typeface="Calibri"/>
                <a:ea typeface="DejaVu Sans"/>
              </a:rPr>
              <a:t> .scmversion</a:t>
            </a:r>
            <a:endParaRPr lang="en-US" sz="2400" b="0" strike="noStrike" spc="-1">
              <a:latin typeface="Arial"/>
            </a:endParaRPr>
          </a:p>
          <a:p>
            <a:pPr indent="-215280">
              <a:lnSpc>
                <a:spcPct val="100000"/>
              </a:lnSpc>
              <a:buClr>
                <a:srgbClr val="000000"/>
              </a:buClr>
              <a:buFont typeface="Wingdings" charset="2"/>
              <a:buChar char=""/>
            </a:pPr>
            <a:r>
              <a:rPr lang="en-US" sz="2400" b="0" strike="noStrike" spc="-1">
                <a:solidFill>
                  <a:srgbClr val="000000"/>
                </a:solidFill>
                <a:latin typeface="Calibri"/>
                <a:ea typeface="DejaVu Sans"/>
              </a:rPr>
              <a:t>Tạo file cấu hình kernel</a:t>
            </a:r>
            <a:endParaRPr lang="en-US" sz="2400" b="0" strike="noStrike" spc="-1">
              <a:latin typeface="Arial"/>
            </a:endParaRPr>
          </a:p>
          <a:p>
            <a:pPr>
              <a:lnSpc>
                <a:spcPct val="100000"/>
              </a:lnSpc>
            </a:pPr>
            <a:r>
              <a:rPr lang="en-US" sz="2400" b="0" strike="noStrike" spc="-1">
                <a:solidFill>
                  <a:srgbClr val="7030A0"/>
                </a:solidFill>
                <a:latin typeface="Calibri"/>
                <a:ea typeface="DejaVu Sans"/>
              </a:rPr>
              <a:t>make</a:t>
            </a:r>
            <a:r>
              <a:rPr lang="en-US" sz="2400" b="0" strike="noStrike" spc="-1">
                <a:solidFill>
                  <a:srgbClr val="000000"/>
                </a:solidFill>
                <a:latin typeface="Calibri"/>
                <a:ea typeface="DejaVu Sans"/>
              </a:rPr>
              <a:t> ARCH=arm64 nanopi3_linux_defconfig</a:t>
            </a:r>
            <a:endParaRPr lang="en-US" sz="2400" b="0" strike="noStrike" spc="-1">
              <a:latin typeface="Arial"/>
            </a:endParaRPr>
          </a:p>
        </p:txBody>
      </p:sp>
      <p:sp>
        <p:nvSpPr>
          <p:cNvPr id="218" name="CustomShape 3"/>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5CE1A84-DEDD-43F8-8E9D-7C5C2603EB71}" type="slidenum">
              <a:rPr lang="en-US" sz="1200" b="0" strike="noStrike" spc="-1">
                <a:solidFill>
                  <a:srgbClr val="8B8B8B"/>
                </a:solidFill>
                <a:latin typeface="Calibri"/>
                <a:ea typeface="DejaVu Sans"/>
              </a:rPr>
              <a:t>14</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CustomShape 1"/>
          <p:cNvSpPr/>
          <p:nvPr/>
        </p:nvSpPr>
        <p:spPr>
          <a:xfrm>
            <a:off x="689760" y="630360"/>
            <a:ext cx="11035440" cy="566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520">
              <a:lnSpc>
                <a:spcPct val="90000"/>
              </a:lnSpc>
              <a:spcBef>
                <a:spcPts val="1001"/>
              </a:spcBef>
              <a:buClr>
                <a:srgbClr val="000000"/>
              </a:buClr>
              <a:buFont typeface="Wingdings" charset="2"/>
              <a:buChar char=""/>
            </a:pPr>
            <a:r>
              <a:rPr lang="en-US" sz="2400" b="0" strike="noStrike" spc="-1">
                <a:solidFill>
                  <a:srgbClr val="000000"/>
                </a:solidFill>
                <a:latin typeface="Calibri"/>
                <a:ea typeface="DejaVu Sans"/>
              </a:rPr>
              <a:t>Cấu hình kernel chuẩn bị biên dịch</a:t>
            </a:r>
            <a:endParaRPr lang="en-US" sz="2400" b="0" strike="noStrike" spc="-1">
              <a:latin typeface="Arial"/>
            </a:endParaRPr>
          </a:p>
          <a:p>
            <a:pPr>
              <a:lnSpc>
                <a:spcPct val="90000"/>
              </a:lnSpc>
              <a:spcBef>
                <a:spcPts val="1001"/>
              </a:spcBef>
            </a:pPr>
            <a:r>
              <a:rPr lang="en-US" sz="2400" b="0" strike="noStrike" spc="-1">
                <a:solidFill>
                  <a:srgbClr val="7030A0"/>
                </a:solidFill>
                <a:latin typeface="Calibri"/>
                <a:ea typeface="DejaVu Sans"/>
              </a:rPr>
              <a:t>make </a:t>
            </a:r>
            <a:r>
              <a:rPr lang="en-US" sz="2400" b="0" strike="noStrike" spc="-1">
                <a:solidFill>
                  <a:srgbClr val="000000"/>
                </a:solidFill>
                <a:latin typeface="Calibri"/>
                <a:ea typeface="DejaVu Sans"/>
              </a:rPr>
              <a:t>menuconfig</a:t>
            </a:r>
            <a:endParaRPr lang="en-US" sz="2400" b="0" strike="noStrike" spc="-1">
              <a:latin typeface="Arial"/>
            </a:endParaRPr>
          </a:p>
          <a:p>
            <a:pPr>
              <a:lnSpc>
                <a:spcPct val="90000"/>
              </a:lnSpc>
              <a:spcBef>
                <a:spcPts val="1001"/>
              </a:spcBef>
            </a:pPr>
            <a:endParaRPr lang="en-US" sz="2400" b="0" strike="noStrike" spc="-1">
              <a:latin typeface="Arial"/>
            </a:endParaRPr>
          </a:p>
        </p:txBody>
      </p:sp>
      <p:pic>
        <p:nvPicPr>
          <p:cNvPr id="220" name="Picture 1"/>
          <p:cNvPicPr/>
          <p:nvPr/>
        </p:nvPicPr>
        <p:blipFill>
          <a:blip r:embed="rId2"/>
          <a:srcRect l="26042" t="19193" r="20267" b="17653"/>
          <a:stretch/>
        </p:blipFill>
        <p:spPr>
          <a:xfrm>
            <a:off x="2940840" y="1679760"/>
            <a:ext cx="6004440" cy="3970440"/>
          </a:xfrm>
          <a:prstGeom prst="rect">
            <a:avLst/>
          </a:prstGeom>
          <a:ln>
            <a:noFill/>
          </a:ln>
        </p:spPr>
      </p:pic>
      <p:sp>
        <p:nvSpPr>
          <p:cNvPr id="221" name="CustomShape 2"/>
          <p:cNvSpPr/>
          <p:nvPr/>
        </p:nvSpPr>
        <p:spPr>
          <a:xfrm>
            <a:off x="4805640" y="5745240"/>
            <a:ext cx="54234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Cấu hình kernel</a:t>
            </a:r>
            <a:endParaRPr lang="en-US" sz="2400" b="0" strike="noStrike" spc="-1">
              <a:latin typeface="Arial"/>
            </a:endParaRPr>
          </a:p>
        </p:txBody>
      </p:sp>
      <p:sp>
        <p:nvSpPr>
          <p:cNvPr id="222" name="CustomShape 3"/>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9E1ED799-2710-4D8E-AA5B-B6F2CF619809}" type="slidenum">
              <a:rPr lang="en-US" sz="1200" b="0" strike="noStrike" spc="-1">
                <a:solidFill>
                  <a:srgbClr val="8B8B8B"/>
                </a:solidFill>
                <a:latin typeface="Calibri"/>
                <a:ea typeface="DejaVu Sans"/>
              </a:rPr>
              <a:t>15</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CustomShape 1"/>
          <p:cNvSpPr/>
          <p:nvPr/>
        </p:nvSpPr>
        <p:spPr>
          <a:xfrm>
            <a:off x="689760" y="630360"/>
            <a:ext cx="11035440" cy="566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520">
              <a:lnSpc>
                <a:spcPct val="90000"/>
              </a:lnSpc>
              <a:spcBef>
                <a:spcPts val="1001"/>
              </a:spcBef>
              <a:buClr>
                <a:srgbClr val="000000"/>
              </a:buClr>
              <a:buFont typeface="Wingdings" charset="2"/>
              <a:buChar char=""/>
            </a:pPr>
            <a:r>
              <a:rPr lang="en-US" sz="2200" b="0" strike="noStrike" spc="-1">
                <a:solidFill>
                  <a:srgbClr val="000000"/>
                </a:solidFill>
                <a:latin typeface="Calibri"/>
                <a:ea typeface="DejaVu Sans"/>
              </a:rPr>
              <a:t>Bắt đầu biên dịch</a:t>
            </a:r>
            <a:endParaRPr lang="en-US" sz="2200" b="0" strike="noStrike" spc="-1">
              <a:latin typeface="Arial"/>
            </a:endParaRPr>
          </a:p>
          <a:p>
            <a:pPr>
              <a:lnSpc>
                <a:spcPct val="90000"/>
              </a:lnSpc>
              <a:spcBef>
                <a:spcPts val="1001"/>
              </a:spcBef>
            </a:pPr>
            <a:r>
              <a:rPr lang="en-US" sz="2200" b="0" strike="noStrike" spc="-1">
                <a:solidFill>
                  <a:srgbClr val="7030A0"/>
                </a:solidFill>
                <a:latin typeface="Calibri"/>
                <a:ea typeface="DejaVu Sans"/>
              </a:rPr>
              <a:t>make </a:t>
            </a:r>
            <a:r>
              <a:rPr lang="en-US" sz="2200" b="0" strike="noStrike" spc="-1">
                <a:solidFill>
                  <a:srgbClr val="000000"/>
                </a:solidFill>
                <a:latin typeface="Calibri"/>
                <a:ea typeface="DejaVu Sans"/>
              </a:rPr>
              <a:t>ARCH=arm64</a:t>
            </a:r>
            <a:endParaRPr lang="en-US" sz="2200" b="0" strike="noStrike" spc="-1">
              <a:latin typeface="Arial"/>
            </a:endParaRPr>
          </a:p>
          <a:p>
            <a:pPr>
              <a:lnSpc>
                <a:spcPct val="90000"/>
              </a:lnSpc>
              <a:spcBef>
                <a:spcPts val="1001"/>
              </a:spcBef>
            </a:pPr>
            <a:endParaRPr lang="en-US" sz="2200" b="0" strike="noStrike" spc="-1">
              <a:latin typeface="Arial"/>
            </a:endParaRPr>
          </a:p>
        </p:txBody>
      </p:sp>
      <p:pic>
        <p:nvPicPr>
          <p:cNvPr id="224" name="Picture 3"/>
          <p:cNvPicPr/>
          <p:nvPr/>
        </p:nvPicPr>
        <p:blipFill>
          <a:blip r:embed="rId2"/>
          <a:srcRect l="44220" t="10896" r="1967" b="25295"/>
          <a:stretch/>
        </p:blipFill>
        <p:spPr>
          <a:xfrm>
            <a:off x="6314400" y="1908360"/>
            <a:ext cx="5411160" cy="3607200"/>
          </a:xfrm>
          <a:prstGeom prst="rect">
            <a:avLst/>
          </a:prstGeom>
          <a:ln>
            <a:noFill/>
          </a:ln>
        </p:spPr>
      </p:pic>
      <p:pic>
        <p:nvPicPr>
          <p:cNvPr id="225" name="Picture 4"/>
          <p:cNvPicPr/>
          <p:nvPr/>
        </p:nvPicPr>
        <p:blipFill>
          <a:blip r:embed="rId3"/>
          <a:srcRect l="43957" t="11088" r="1859" b="25541"/>
          <a:stretch/>
        </p:blipFill>
        <p:spPr>
          <a:xfrm>
            <a:off x="375840" y="1920600"/>
            <a:ext cx="5448240" cy="3582360"/>
          </a:xfrm>
          <a:prstGeom prst="rect">
            <a:avLst/>
          </a:prstGeom>
          <a:ln>
            <a:noFill/>
          </a:ln>
        </p:spPr>
      </p:pic>
      <p:sp>
        <p:nvSpPr>
          <p:cNvPr id="226" name="CustomShape 2"/>
          <p:cNvSpPr/>
          <p:nvPr/>
        </p:nvSpPr>
        <p:spPr>
          <a:xfrm>
            <a:off x="3719520" y="5838840"/>
            <a:ext cx="54234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Quá trình biên dịch kernel</a:t>
            </a:r>
            <a:endParaRPr lang="en-US" sz="2400" b="0" strike="noStrike" spc="-1">
              <a:latin typeface="Arial"/>
            </a:endParaRPr>
          </a:p>
        </p:txBody>
      </p:sp>
      <p:sp>
        <p:nvSpPr>
          <p:cNvPr id="227" name="CustomShape 3"/>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C5603651-1774-4E69-8CBF-8CC468CC8A61}" type="slidenum">
              <a:rPr lang="en-US" sz="1200" b="0" strike="noStrike" spc="-1">
                <a:solidFill>
                  <a:srgbClr val="8B8B8B"/>
                </a:solidFill>
                <a:latin typeface="Calibri"/>
                <a:ea typeface="DejaVu Sans"/>
              </a:rPr>
              <a:t>16</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ustomShape 1"/>
          <p:cNvSpPr/>
          <p:nvPr/>
        </p:nvSpPr>
        <p:spPr>
          <a:xfrm>
            <a:off x="838080" y="284040"/>
            <a:ext cx="10514520" cy="58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52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Quá trình biên dich kết thúc, ta sao chép file </a:t>
            </a:r>
            <a:r>
              <a:rPr lang="en-US" sz="2800" b="0" strike="noStrike" spc="-1">
                <a:solidFill>
                  <a:srgbClr val="FF0000"/>
                </a:solidFill>
                <a:latin typeface="Calibri"/>
                <a:ea typeface="DejaVu Sans"/>
              </a:rPr>
              <a:t>Image</a:t>
            </a:r>
            <a:r>
              <a:rPr lang="en-US" sz="2800" b="0" strike="noStrike" spc="-1">
                <a:solidFill>
                  <a:srgbClr val="000000"/>
                </a:solidFill>
                <a:latin typeface="Calibri"/>
                <a:ea typeface="DejaVu Sans"/>
              </a:rPr>
              <a:t> ở thư mục </a:t>
            </a:r>
            <a:r>
              <a:rPr lang="en-US" sz="2800" b="0" strike="noStrike" spc="-1">
                <a:solidFill>
                  <a:srgbClr val="0070C0"/>
                </a:solidFill>
                <a:latin typeface="Calibri"/>
                <a:ea typeface="DejaVu Sans"/>
              </a:rPr>
              <a:t>arch/arm64/boot</a:t>
            </a:r>
            <a:r>
              <a:rPr lang="en-US" sz="2800" b="0" strike="noStrike" spc="-1">
                <a:solidFill>
                  <a:srgbClr val="000000"/>
                </a:solidFill>
                <a:latin typeface="Calibri"/>
                <a:ea typeface="DejaVu Sans"/>
              </a:rPr>
              <a:t> và các file .dtb có tên dạng </a:t>
            </a:r>
            <a:r>
              <a:rPr lang="en-US" sz="2800" b="0" strike="noStrike" spc="-1">
                <a:solidFill>
                  <a:srgbClr val="FF0000"/>
                </a:solidFill>
                <a:latin typeface="Calibri"/>
                <a:ea typeface="DejaVu Sans"/>
              </a:rPr>
              <a:t>s5p6818-nanopi2-rev*.dtb </a:t>
            </a:r>
            <a:r>
              <a:rPr lang="en-US" sz="2800" b="0" strike="noStrike" spc="-1">
                <a:solidFill>
                  <a:srgbClr val="000000"/>
                </a:solidFill>
                <a:latin typeface="Calibri"/>
                <a:ea typeface="DejaVu Sans"/>
              </a:rPr>
              <a:t>ở thư mục</a:t>
            </a:r>
            <a:r>
              <a:rPr lang="en-US" sz="2800" b="0" strike="noStrike" spc="-1">
                <a:solidFill>
                  <a:srgbClr val="FF0000"/>
                </a:solidFill>
                <a:latin typeface="Calibri"/>
                <a:ea typeface="DejaVu Sans"/>
              </a:rPr>
              <a:t> </a:t>
            </a:r>
            <a:r>
              <a:rPr lang="en-US" sz="2800" b="0" strike="noStrike" spc="-1">
                <a:solidFill>
                  <a:srgbClr val="0070C0"/>
                </a:solidFill>
                <a:latin typeface="Calibri"/>
                <a:ea typeface="DejaVu Sans"/>
              </a:rPr>
              <a:t>arch/arm/boot/dts/nexell</a:t>
            </a:r>
            <a:r>
              <a:rPr lang="en-US" sz="2800" b="0" strike="noStrike" spc="-1">
                <a:solidFill>
                  <a:srgbClr val="000000"/>
                </a:solidFill>
                <a:latin typeface="Calibri"/>
                <a:ea typeface="DejaVu Sans"/>
              </a:rPr>
              <a:t> vào USB</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Cắm USB vào kit NanoPC-T3 rồi sao chép các file trên vào phân vùng Boot ở trên bộ nhớ eMMC</a:t>
            </a:r>
            <a:endParaRPr lang="en-US" sz="2800" b="0" strike="noStrike" spc="-1">
              <a:latin typeface="Arial"/>
            </a:endParaRPr>
          </a:p>
          <a:p>
            <a:pPr marL="228600" indent="-22752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Khởi động lại kit, hoàn thành việc cập nhật kernel cho kit</a:t>
            </a:r>
            <a:endParaRPr lang="en-US" sz="2800" b="0" strike="noStrike" spc="-1">
              <a:latin typeface="Arial"/>
            </a:endParaRPr>
          </a:p>
          <a:p>
            <a:pPr>
              <a:lnSpc>
                <a:spcPct val="90000"/>
              </a:lnSpc>
              <a:spcBef>
                <a:spcPts val="1001"/>
              </a:spcBef>
            </a:pPr>
            <a:endParaRPr lang="en-US" sz="2800" b="0" strike="noStrike" spc="-1">
              <a:latin typeface="Arial"/>
            </a:endParaRPr>
          </a:p>
          <a:p>
            <a:pPr>
              <a:lnSpc>
                <a:spcPct val="90000"/>
              </a:lnSpc>
              <a:spcBef>
                <a:spcPts val="1001"/>
              </a:spcBef>
            </a:pPr>
            <a:endParaRPr lang="en-US" sz="2800" b="0" strike="noStrike" spc="-1">
              <a:latin typeface="Arial"/>
            </a:endParaRPr>
          </a:p>
        </p:txBody>
      </p:sp>
      <p:pic>
        <p:nvPicPr>
          <p:cNvPr id="229" name="Picture 3"/>
          <p:cNvPicPr/>
          <p:nvPr/>
        </p:nvPicPr>
        <p:blipFill>
          <a:blip r:embed="rId2"/>
          <a:srcRect l="23587" t="18347" r="59577" b="64445"/>
          <a:stretch/>
        </p:blipFill>
        <p:spPr>
          <a:xfrm>
            <a:off x="6711480" y="3036240"/>
            <a:ext cx="4539240" cy="2609640"/>
          </a:xfrm>
          <a:prstGeom prst="rect">
            <a:avLst/>
          </a:prstGeom>
          <a:ln>
            <a:noFill/>
          </a:ln>
        </p:spPr>
      </p:pic>
      <p:sp>
        <p:nvSpPr>
          <p:cNvPr id="230" name="CustomShape 2"/>
          <p:cNvSpPr/>
          <p:nvPr/>
        </p:nvSpPr>
        <p:spPr>
          <a:xfrm>
            <a:off x="7377120" y="5946120"/>
            <a:ext cx="36172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Kernel có phiên bản 4.4.49</a:t>
            </a:r>
            <a:endParaRPr lang="en-US" sz="2400" b="0" strike="noStrike" spc="-1">
              <a:latin typeface="Arial"/>
            </a:endParaRPr>
          </a:p>
        </p:txBody>
      </p:sp>
      <p:pic>
        <p:nvPicPr>
          <p:cNvPr id="231" name="Picture 1"/>
          <p:cNvPicPr/>
          <p:nvPr/>
        </p:nvPicPr>
        <p:blipFill>
          <a:blip r:embed="rId3"/>
          <a:srcRect l="9704" t="10047" r="35503" b="39243"/>
          <a:stretch/>
        </p:blipFill>
        <p:spPr>
          <a:xfrm>
            <a:off x="1007640" y="3040920"/>
            <a:ext cx="5005440" cy="2605320"/>
          </a:xfrm>
          <a:prstGeom prst="rect">
            <a:avLst/>
          </a:prstGeom>
          <a:ln>
            <a:noFill/>
          </a:ln>
        </p:spPr>
      </p:pic>
      <p:sp>
        <p:nvSpPr>
          <p:cNvPr id="232" name="CustomShape 3"/>
          <p:cNvSpPr/>
          <p:nvPr/>
        </p:nvSpPr>
        <p:spPr>
          <a:xfrm>
            <a:off x="2395800" y="5948640"/>
            <a:ext cx="361728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Phân vùng Boot</a:t>
            </a:r>
            <a:endParaRPr lang="en-US" sz="2400" b="0" strike="noStrike" spc="-1">
              <a:latin typeface="Arial"/>
            </a:endParaRPr>
          </a:p>
        </p:txBody>
      </p:sp>
      <p:sp>
        <p:nvSpPr>
          <p:cNvPr id="233" name="CustomShape 4"/>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756A7422-A033-4F9D-ABE2-8DF9C3B431F6}" type="slidenum">
              <a:rPr lang="en-US" sz="1200" b="0" strike="noStrike" spc="-1">
                <a:solidFill>
                  <a:srgbClr val="8B8B8B"/>
                </a:solidFill>
                <a:latin typeface="Calibri"/>
                <a:ea typeface="DejaVu Sans"/>
              </a:rPr>
              <a:t>17</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1"/>
          <p:cNvSpPr/>
          <p:nvPr/>
        </p:nvSpPr>
        <p:spPr>
          <a:xfrm>
            <a:off x="560160" y="257400"/>
            <a:ext cx="11363040" cy="87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pPr>
            <a:r>
              <a:rPr lang="en-US" sz="4800" b="0" strike="noStrike" spc="-1">
                <a:solidFill>
                  <a:srgbClr val="000000"/>
                </a:solidFill>
                <a:latin typeface="Calibri Light"/>
                <a:ea typeface="DejaVu Sans"/>
              </a:rPr>
              <a:t>5. Tìm hiểu và biên dịch U-Boot cho kit</a:t>
            </a:r>
            <a:endParaRPr lang="en-US" sz="4800" b="0" strike="noStrike" spc="-1">
              <a:latin typeface="Arial"/>
            </a:endParaRPr>
          </a:p>
        </p:txBody>
      </p:sp>
      <p:sp>
        <p:nvSpPr>
          <p:cNvPr id="235" name="CustomShape 2"/>
          <p:cNvSpPr/>
          <p:nvPr/>
        </p:nvSpPr>
        <p:spPr>
          <a:xfrm>
            <a:off x="677160" y="1136880"/>
            <a:ext cx="11332440" cy="497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00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Tìm hiểu U-Boot</a:t>
            </a:r>
            <a:endParaRPr lang="en-US" sz="2800" b="0" strike="noStrike" spc="-1">
              <a:latin typeface="Arial"/>
            </a:endParaRPr>
          </a:p>
          <a:p>
            <a:pPr>
              <a:lnSpc>
                <a:spcPct val="90000"/>
              </a:lnSpc>
              <a:spcBef>
                <a:spcPts val="1001"/>
              </a:spcBef>
            </a:pPr>
            <a:r>
              <a:rPr lang="en-US" sz="2400" b="0" strike="noStrike" spc="-1">
                <a:solidFill>
                  <a:srgbClr val="000000"/>
                </a:solidFill>
                <a:latin typeface="Calibri"/>
                <a:ea typeface="DejaVu Sans"/>
              </a:rPr>
              <a:t>Das U-Boot (the Universal Boot Loader), thường gọi tắt là U-Boot, là boot loader chính, nguồn mở được sử dụng trong các thiết bị nhúng đề đóng gói các lệnh để khởi động kernel hệ điều hành. Nó khả dụng với rất nhiều kiến trúc máy tính gồm 68k, ARM, Blackfin, MicroBlaze, MIPS, Nios, SuperH, PPC, RISC-V and x86</a:t>
            </a:r>
            <a:endParaRPr lang="en-US" sz="2400" b="0" strike="noStrike" spc="-1">
              <a:latin typeface="Arial"/>
            </a:endParaRPr>
          </a:p>
          <a:p>
            <a:pPr marL="343080" indent="-34200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Tải file img của hệ điều hành Lubuntu</a:t>
            </a:r>
            <a:endParaRPr lang="en-US" sz="2400" b="0" strike="noStrike" spc="-1">
              <a:latin typeface="Arial"/>
            </a:endParaRPr>
          </a:p>
          <a:p>
            <a:pPr>
              <a:lnSpc>
                <a:spcPct val="90000"/>
              </a:lnSpc>
              <a:spcBef>
                <a:spcPts val="1001"/>
              </a:spcBef>
            </a:pPr>
            <a:r>
              <a:rPr lang="en-US" sz="2400" b="0" strike="noStrike" spc="-1">
                <a:solidFill>
                  <a:srgbClr val="7030A0"/>
                </a:solidFill>
                <a:latin typeface="Calibri"/>
                <a:ea typeface="DejaVu Sans"/>
              </a:rPr>
              <a:t>git clone </a:t>
            </a:r>
            <a:r>
              <a:rPr lang="en-US" sz="2400" b="0" u="sng" strike="noStrike" spc="-1">
                <a:solidFill>
                  <a:srgbClr val="0563C1"/>
                </a:solidFill>
                <a:uFillTx/>
                <a:latin typeface="Calibri"/>
                <a:ea typeface="DejaVu Sans"/>
                <a:hlinkClick r:id="rId2"/>
              </a:rPr>
              <a:t>https://github.com/friendlyarm/sd-fuse_s5p6818.git</a:t>
            </a:r>
            <a:endParaRPr lang="en-US" sz="2400" b="0" strike="noStrike" spc="-1">
              <a:latin typeface="Arial"/>
            </a:endParaRPr>
          </a:p>
          <a:p>
            <a:pPr>
              <a:lnSpc>
                <a:spcPct val="90000"/>
              </a:lnSpc>
              <a:spcBef>
                <a:spcPts val="1001"/>
              </a:spcBef>
            </a:pPr>
            <a:r>
              <a:rPr lang="en-US" sz="2400" b="0" strike="noStrike" spc="-1">
                <a:solidFill>
                  <a:srgbClr val="7030A0"/>
                </a:solidFill>
                <a:latin typeface="Calibri"/>
                <a:ea typeface="DejaVu Sans"/>
              </a:rPr>
              <a:t>cd</a:t>
            </a:r>
            <a:r>
              <a:rPr lang="en-US" sz="2400" b="0" strike="noStrike" spc="-1">
                <a:solidFill>
                  <a:srgbClr val="000000"/>
                </a:solidFill>
                <a:latin typeface="Calibri"/>
                <a:ea typeface="DejaVu Sans"/>
              </a:rPr>
              <a:t> sd-fuse_s5p6818</a:t>
            </a:r>
            <a:endParaRPr lang="en-US" sz="2400" b="0" strike="noStrike" spc="-1">
              <a:latin typeface="Arial"/>
            </a:endParaRPr>
          </a:p>
          <a:p>
            <a:pPr>
              <a:lnSpc>
                <a:spcPct val="90000"/>
              </a:lnSpc>
              <a:spcBef>
                <a:spcPts val="1001"/>
              </a:spcBef>
            </a:pPr>
            <a:r>
              <a:rPr lang="en-US" sz="2400" b="0" strike="noStrike" spc="-1">
                <a:solidFill>
                  <a:srgbClr val="7030A0"/>
                </a:solidFill>
                <a:latin typeface="Calibri"/>
                <a:ea typeface="DejaVu Sans"/>
              </a:rPr>
              <a:t>wget </a:t>
            </a:r>
            <a:r>
              <a:rPr lang="en-US" sz="2400" b="0" u="sng" strike="noStrike" spc="-1">
                <a:solidFill>
                  <a:srgbClr val="0563C1"/>
                </a:solidFill>
                <a:uFillTx/>
                <a:latin typeface="Calibri"/>
                <a:ea typeface="DejaVu Sans"/>
                <a:hlinkClick r:id="rId3"/>
              </a:rPr>
              <a:t>http://112.124.9.243/dvdfiles/S5P6818/images-for-eflasher/lubuntu-desktop-images.tgz</a:t>
            </a:r>
            <a:endParaRPr lang="en-US" sz="2400" b="0" strike="noStrike" spc="-1">
              <a:latin typeface="Arial"/>
            </a:endParaRPr>
          </a:p>
          <a:p>
            <a:pPr>
              <a:lnSpc>
                <a:spcPct val="90000"/>
              </a:lnSpc>
              <a:spcBef>
                <a:spcPts val="1001"/>
              </a:spcBef>
            </a:pPr>
            <a:r>
              <a:rPr lang="en-US" sz="2400" b="0" strike="noStrike" spc="-1">
                <a:solidFill>
                  <a:srgbClr val="7030A0"/>
                </a:solidFill>
                <a:latin typeface="Calibri"/>
                <a:ea typeface="DejaVu Sans"/>
              </a:rPr>
              <a:t>tar xzf </a:t>
            </a:r>
            <a:r>
              <a:rPr lang="en-US" sz="2400" b="0" strike="noStrike" spc="-1">
                <a:solidFill>
                  <a:srgbClr val="000000"/>
                </a:solidFill>
                <a:latin typeface="Calibri"/>
                <a:ea typeface="DejaVu Sans"/>
              </a:rPr>
              <a:t>lubuntu-desktop-images.tgz</a:t>
            </a:r>
            <a:endParaRPr lang="en-US" sz="2400" b="0" strike="noStrike" spc="-1">
              <a:latin typeface="Arial"/>
            </a:endParaRPr>
          </a:p>
          <a:p>
            <a:pPr>
              <a:lnSpc>
                <a:spcPct val="90000"/>
              </a:lnSpc>
              <a:spcBef>
                <a:spcPts val="1001"/>
              </a:spcBef>
            </a:pPr>
            <a:endParaRPr lang="en-US" sz="2400" b="0" strike="noStrike" spc="-1">
              <a:latin typeface="Arial"/>
            </a:endParaRPr>
          </a:p>
        </p:txBody>
      </p:sp>
      <p:sp>
        <p:nvSpPr>
          <p:cNvPr id="236" name="CustomShape 3"/>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7185D3A-6BD5-47F7-AE2D-74F235F79668}" type="slidenum">
              <a:rPr lang="en-US" sz="1200" b="0" strike="noStrike" spc="-1">
                <a:solidFill>
                  <a:srgbClr val="8B8B8B"/>
                </a:solidFill>
                <a:latin typeface="Calibri"/>
                <a:ea typeface="DejaVu Sans"/>
              </a:rPr>
              <a:t>18</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CustomShape 1"/>
          <p:cNvSpPr/>
          <p:nvPr/>
        </p:nvSpPr>
        <p:spPr>
          <a:xfrm>
            <a:off x="529200" y="0"/>
            <a:ext cx="11406240" cy="68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00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Biên dịch U-Boot</a:t>
            </a:r>
            <a:endParaRPr lang="en-US" sz="2800" b="0" strike="noStrike" spc="-1">
              <a:latin typeface="Arial"/>
            </a:endParaRPr>
          </a:p>
          <a:p>
            <a:pPr>
              <a:lnSpc>
                <a:spcPct val="90000"/>
              </a:lnSpc>
              <a:spcBef>
                <a:spcPts val="1001"/>
              </a:spcBef>
            </a:pPr>
            <a:r>
              <a:rPr lang="en-US" sz="2400" b="0" strike="noStrike" spc="-1">
                <a:solidFill>
                  <a:srgbClr val="000000"/>
                </a:solidFill>
                <a:latin typeface="Calibri"/>
                <a:ea typeface="DejaVu Sans"/>
              </a:rPr>
              <a:t>Nhóm biên dịch U-Boot v2016.01 cho kit</a:t>
            </a:r>
            <a:endParaRPr lang="en-US" sz="2400" b="0" strike="noStrike" spc="-1">
              <a:latin typeface="Arial"/>
            </a:endParaRPr>
          </a:p>
          <a:p>
            <a:pPr marL="343080" indent="-342000">
              <a:lnSpc>
                <a:spcPct val="90000"/>
              </a:lnSpc>
              <a:spcBef>
                <a:spcPts val="1001"/>
              </a:spcBef>
              <a:buClr>
                <a:srgbClr val="000000"/>
              </a:buClr>
              <a:buFont typeface="Wingdings" charset="2"/>
              <a:buChar char=""/>
            </a:pPr>
            <a:r>
              <a:rPr lang="en-US" sz="2400" b="0" strike="noStrike" spc="-1">
                <a:solidFill>
                  <a:srgbClr val="000000"/>
                </a:solidFill>
                <a:latin typeface="Calibri"/>
                <a:ea typeface="DejaVu Sans"/>
              </a:rPr>
              <a:t>Tải U-Boot</a:t>
            </a:r>
            <a:endParaRPr lang="en-US" sz="2400" b="0" strike="noStrike" spc="-1">
              <a:latin typeface="Arial"/>
            </a:endParaRPr>
          </a:p>
          <a:p>
            <a:pPr>
              <a:lnSpc>
                <a:spcPct val="90000"/>
              </a:lnSpc>
              <a:spcBef>
                <a:spcPts val="1001"/>
              </a:spcBef>
            </a:pPr>
            <a:r>
              <a:rPr lang="en-US" sz="2400" b="0" strike="noStrike" spc="-1">
                <a:solidFill>
                  <a:srgbClr val="7030A0"/>
                </a:solidFill>
                <a:latin typeface="Calibri"/>
                <a:ea typeface="DejaVu Sans"/>
              </a:rPr>
              <a:t>git clone </a:t>
            </a:r>
            <a:r>
              <a:rPr lang="en-US" sz="2400" b="0" strike="noStrike" spc="-1">
                <a:solidFill>
                  <a:srgbClr val="000000"/>
                </a:solidFill>
                <a:latin typeface="Calibri"/>
                <a:ea typeface="DejaVu Sans"/>
              </a:rPr>
              <a:t>https://github.com/friendlyarm/u-boot.git </a:t>
            </a:r>
            <a:endParaRPr lang="en-US" sz="2400" b="0" strike="noStrike" spc="-1">
              <a:latin typeface="Arial"/>
            </a:endParaRPr>
          </a:p>
          <a:p>
            <a:pPr>
              <a:lnSpc>
                <a:spcPct val="90000"/>
              </a:lnSpc>
              <a:spcBef>
                <a:spcPts val="1001"/>
              </a:spcBef>
            </a:pPr>
            <a:r>
              <a:rPr lang="en-US" sz="2400" b="0" strike="noStrike" spc="-1">
                <a:solidFill>
                  <a:srgbClr val="7030A0"/>
                </a:solidFill>
                <a:latin typeface="Calibri"/>
                <a:ea typeface="DejaVu Sans"/>
              </a:rPr>
              <a:t>cd</a:t>
            </a:r>
            <a:r>
              <a:rPr lang="en-US" sz="2400" b="0" strike="noStrike" spc="-1">
                <a:solidFill>
                  <a:srgbClr val="000000"/>
                </a:solidFill>
                <a:latin typeface="Calibri"/>
                <a:ea typeface="DejaVu Sans"/>
              </a:rPr>
              <a:t> u-boot</a:t>
            </a:r>
            <a:endParaRPr lang="en-US" sz="2400" b="0" strike="noStrike" spc="-1">
              <a:latin typeface="Arial"/>
            </a:endParaRPr>
          </a:p>
          <a:p>
            <a:pPr>
              <a:lnSpc>
                <a:spcPct val="90000"/>
              </a:lnSpc>
              <a:spcBef>
                <a:spcPts val="1001"/>
              </a:spcBef>
            </a:pPr>
            <a:r>
              <a:rPr lang="en-US" sz="2400" b="0" strike="noStrike" spc="-1">
                <a:solidFill>
                  <a:srgbClr val="7030A0"/>
                </a:solidFill>
                <a:latin typeface="Calibri"/>
                <a:ea typeface="DejaVu Sans"/>
              </a:rPr>
              <a:t>git</a:t>
            </a:r>
            <a:r>
              <a:rPr lang="en-US" sz="2400" b="0" strike="noStrike" spc="-1">
                <a:solidFill>
                  <a:srgbClr val="000000"/>
                </a:solidFill>
                <a:latin typeface="Calibri"/>
                <a:ea typeface="DejaVu Sans"/>
              </a:rPr>
              <a:t> checkout nanopi2-v2016.01</a:t>
            </a:r>
            <a:endParaRPr lang="en-US" sz="2400" b="0" strike="noStrike" spc="-1">
              <a:latin typeface="Arial"/>
            </a:endParaRPr>
          </a:p>
          <a:p>
            <a:pPr marL="228600" indent="-227520">
              <a:lnSpc>
                <a:spcPct val="90000"/>
              </a:lnSpc>
              <a:spcBef>
                <a:spcPts val="1001"/>
              </a:spcBef>
              <a:buClr>
                <a:srgbClr val="000000"/>
              </a:buClr>
              <a:buFont typeface="Wingdings" charset="2"/>
              <a:buChar char=""/>
            </a:pPr>
            <a:r>
              <a:rPr lang="en-US" sz="2400" b="0" strike="noStrike" spc="-1">
                <a:solidFill>
                  <a:srgbClr val="000000"/>
                </a:solidFill>
                <a:latin typeface="Calibri"/>
                <a:ea typeface="DejaVu Sans"/>
              </a:rPr>
              <a:t>Tạo file cấu hình U-Boot</a:t>
            </a:r>
            <a:endParaRPr lang="en-US" sz="2400" b="0" strike="noStrike" spc="-1">
              <a:latin typeface="Arial"/>
            </a:endParaRPr>
          </a:p>
          <a:p>
            <a:pPr>
              <a:lnSpc>
                <a:spcPct val="90000"/>
              </a:lnSpc>
              <a:spcBef>
                <a:spcPts val="1001"/>
              </a:spcBef>
            </a:pPr>
            <a:r>
              <a:rPr lang="en-US" sz="2400" b="0" strike="noStrike" spc="-1">
                <a:solidFill>
                  <a:srgbClr val="7030A0"/>
                </a:solidFill>
                <a:latin typeface="Calibri"/>
                <a:ea typeface="DejaVu Sans"/>
              </a:rPr>
              <a:t>make</a:t>
            </a:r>
            <a:r>
              <a:rPr lang="en-US" sz="2400" b="0" strike="noStrike" spc="-1">
                <a:solidFill>
                  <a:srgbClr val="000000"/>
                </a:solidFill>
                <a:latin typeface="Calibri"/>
                <a:ea typeface="DejaVu Sans"/>
              </a:rPr>
              <a:t> s5p6818_nanopi3_defconfig</a:t>
            </a:r>
            <a:endParaRPr lang="en-US" sz="2400" b="0" strike="noStrike" spc="-1">
              <a:latin typeface="Arial"/>
            </a:endParaRPr>
          </a:p>
          <a:p>
            <a:pPr marL="228600" indent="-227520">
              <a:lnSpc>
                <a:spcPct val="90000"/>
              </a:lnSpc>
              <a:spcBef>
                <a:spcPts val="1001"/>
              </a:spcBef>
              <a:buClr>
                <a:srgbClr val="000000"/>
              </a:buClr>
              <a:buFont typeface="Wingdings" charset="2"/>
              <a:buChar char=""/>
            </a:pPr>
            <a:r>
              <a:rPr lang="en-US" sz="2400" b="0" strike="noStrike" spc="-1">
                <a:solidFill>
                  <a:srgbClr val="000000"/>
                </a:solidFill>
                <a:latin typeface="Calibri"/>
                <a:ea typeface="DejaVu Sans"/>
              </a:rPr>
              <a:t> Cấu hình U-Boot chuẩn bị biên dịch</a:t>
            </a:r>
            <a:endParaRPr lang="en-US" sz="2400" b="0" strike="noStrike" spc="-1">
              <a:latin typeface="Arial"/>
            </a:endParaRPr>
          </a:p>
          <a:p>
            <a:pPr>
              <a:lnSpc>
                <a:spcPct val="90000"/>
              </a:lnSpc>
              <a:spcBef>
                <a:spcPts val="1001"/>
              </a:spcBef>
            </a:pPr>
            <a:r>
              <a:rPr lang="en-US" sz="2400" b="0" strike="noStrike" spc="-1">
                <a:solidFill>
                  <a:srgbClr val="7030A0"/>
                </a:solidFill>
                <a:latin typeface="Calibri"/>
                <a:ea typeface="DejaVu Sans"/>
              </a:rPr>
              <a:t>make</a:t>
            </a:r>
            <a:r>
              <a:rPr lang="en-US" sz="2400" b="0" strike="noStrike" spc="-1">
                <a:solidFill>
                  <a:srgbClr val="000000"/>
                </a:solidFill>
                <a:latin typeface="Calibri"/>
                <a:ea typeface="DejaVu Sans"/>
              </a:rPr>
              <a:t> menuconfig</a:t>
            </a:r>
            <a:endParaRPr lang="en-US" sz="2400" b="0" strike="noStrike" spc="-1">
              <a:latin typeface="Arial"/>
            </a:endParaRPr>
          </a:p>
          <a:p>
            <a:pPr>
              <a:lnSpc>
                <a:spcPct val="90000"/>
              </a:lnSpc>
              <a:spcBef>
                <a:spcPts val="1001"/>
              </a:spcBef>
            </a:pPr>
            <a:endParaRPr lang="en-US" sz="2400" b="0" strike="noStrike" spc="-1">
              <a:latin typeface="Arial"/>
            </a:endParaRPr>
          </a:p>
        </p:txBody>
      </p:sp>
      <p:pic>
        <p:nvPicPr>
          <p:cNvPr id="238" name="Picture 1"/>
          <p:cNvPicPr/>
          <p:nvPr/>
        </p:nvPicPr>
        <p:blipFill>
          <a:blip r:embed="rId2"/>
          <a:srcRect l="7249" t="13081" r="38941" b="23543"/>
          <a:stretch/>
        </p:blipFill>
        <p:spPr>
          <a:xfrm>
            <a:off x="6233040" y="2279880"/>
            <a:ext cx="5411160" cy="3582360"/>
          </a:xfrm>
          <a:prstGeom prst="rect">
            <a:avLst/>
          </a:prstGeom>
          <a:ln>
            <a:noFill/>
          </a:ln>
        </p:spPr>
      </p:pic>
      <p:sp>
        <p:nvSpPr>
          <p:cNvPr id="239" name="CustomShape 2"/>
          <p:cNvSpPr/>
          <p:nvPr/>
        </p:nvSpPr>
        <p:spPr>
          <a:xfrm>
            <a:off x="7770960" y="6049440"/>
            <a:ext cx="361728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Cấu hình U-Boot</a:t>
            </a:r>
            <a:endParaRPr lang="en-US" sz="2400" b="0" strike="noStrike" spc="-1">
              <a:latin typeface="Arial"/>
            </a:endParaRPr>
          </a:p>
        </p:txBody>
      </p:sp>
      <p:sp>
        <p:nvSpPr>
          <p:cNvPr id="240" name="CustomShape 3"/>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52F2F55-9F80-4258-80EB-8B2E0631CDEF}" type="slidenum">
              <a:rPr lang="en-US" sz="1200" b="0" strike="noStrike" spc="-1">
                <a:solidFill>
                  <a:srgbClr val="8B8B8B"/>
                </a:solidFill>
                <a:latin typeface="Calibri"/>
                <a:ea typeface="DejaVu Sans"/>
              </a:rPr>
              <a:t>19</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838080" y="365040"/>
            <a:ext cx="1051452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4800" b="0" strike="noStrike" spc="-1">
                <a:solidFill>
                  <a:srgbClr val="000000"/>
                </a:solidFill>
                <a:latin typeface="Calibri Light"/>
                <a:ea typeface="DejaVu Sans"/>
              </a:rPr>
              <a:t>NỘI DUNG</a:t>
            </a:r>
            <a:endParaRPr lang="en-US" sz="4800" b="0" strike="noStrike" spc="-1">
              <a:latin typeface="Arial"/>
            </a:endParaRPr>
          </a:p>
        </p:txBody>
      </p:sp>
      <p:sp>
        <p:nvSpPr>
          <p:cNvPr id="165" name="CustomShape 2"/>
          <p:cNvSpPr/>
          <p:nvPr/>
        </p:nvSpPr>
        <p:spPr>
          <a:xfrm>
            <a:off x="838080" y="1825560"/>
            <a:ext cx="10514520" cy="48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120">
              <a:lnSpc>
                <a:spcPct val="90000"/>
              </a:lnSpc>
              <a:spcBef>
                <a:spcPts val="1001"/>
              </a:spcBef>
              <a:buClr>
                <a:srgbClr val="000000"/>
              </a:buClr>
              <a:buFont typeface="Calibri Light"/>
              <a:buAutoNum type="arabicPeriod"/>
            </a:pPr>
            <a:r>
              <a:rPr lang="en-US" sz="2800" b="0" strike="noStrike" spc="-1" smtClean="0">
                <a:solidFill>
                  <a:srgbClr val="000000"/>
                </a:solidFill>
                <a:latin typeface="Calibri"/>
                <a:ea typeface="DejaVu Sans"/>
              </a:rPr>
              <a:t>Tổng quan kit </a:t>
            </a:r>
            <a:r>
              <a:rPr lang="en-US" sz="2800" b="0" strike="noStrike" spc="-1">
                <a:solidFill>
                  <a:srgbClr val="000000"/>
                </a:solidFill>
                <a:latin typeface="Calibri"/>
                <a:ea typeface="DejaVu Sans"/>
              </a:rPr>
              <a:t>NanoPC-T3</a:t>
            </a:r>
            <a:endParaRPr lang="en-US" sz="2800" b="0" strike="noStrike" spc="-1">
              <a:latin typeface="Arial"/>
            </a:endParaRPr>
          </a:p>
          <a:p>
            <a:pPr marL="457200" indent="-456120">
              <a:lnSpc>
                <a:spcPct val="90000"/>
              </a:lnSpc>
              <a:spcBef>
                <a:spcPts val="1001"/>
              </a:spcBef>
              <a:buClr>
                <a:srgbClr val="000000"/>
              </a:buClr>
              <a:buFont typeface="Calibri Light"/>
              <a:buAutoNum type="arabicPeriod"/>
            </a:pPr>
            <a:r>
              <a:rPr lang="en-US" sz="2800" b="0" strike="noStrike" spc="-1">
                <a:solidFill>
                  <a:srgbClr val="000000"/>
                </a:solidFill>
                <a:latin typeface="Calibri"/>
                <a:ea typeface="DejaVu Sans"/>
              </a:rPr>
              <a:t>Cài hệ điều hành cho kit </a:t>
            </a:r>
            <a:endParaRPr lang="en-US" sz="2800" b="0" strike="noStrike" spc="-1">
              <a:latin typeface="Arial"/>
            </a:endParaRPr>
          </a:p>
          <a:p>
            <a:pPr marL="457200" indent="-456120">
              <a:lnSpc>
                <a:spcPct val="90000"/>
              </a:lnSpc>
              <a:spcBef>
                <a:spcPts val="1001"/>
              </a:spcBef>
              <a:buClr>
                <a:srgbClr val="000000"/>
              </a:buClr>
              <a:buFont typeface="Calibri Light"/>
              <a:buAutoNum type="arabicPeriod"/>
            </a:pPr>
            <a:r>
              <a:rPr lang="en-US" sz="2800" b="0" strike="noStrike" spc="-1">
                <a:solidFill>
                  <a:srgbClr val="000000"/>
                </a:solidFill>
                <a:latin typeface="Calibri"/>
                <a:ea typeface="DejaVu Sans"/>
              </a:rPr>
              <a:t>Sử dụng thẻ nhớ boot cho kit</a:t>
            </a:r>
            <a:endParaRPr lang="en-US" sz="2800" b="0" strike="noStrike" spc="-1">
              <a:latin typeface="Arial"/>
            </a:endParaRPr>
          </a:p>
          <a:p>
            <a:pPr marL="457200" indent="-456120">
              <a:lnSpc>
                <a:spcPct val="90000"/>
              </a:lnSpc>
              <a:spcBef>
                <a:spcPts val="1001"/>
              </a:spcBef>
              <a:buClr>
                <a:srgbClr val="000000"/>
              </a:buClr>
              <a:buFont typeface="Calibri Light"/>
              <a:buAutoNum type="arabicPeriod"/>
            </a:pPr>
            <a:r>
              <a:rPr lang="en-US" sz="2800" b="0" strike="noStrike" spc="-1">
                <a:solidFill>
                  <a:srgbClr val="000000"/>
                </a:solidFill>
                <a:latin typeface="Calibri"/>
                <a:ea typeface="DejaVu Sans"/>
              </a:rPr>
              <a:t>Tìm hiểu và biên dịch kernel cho kit</a:t>
            </a:r>
            <a:endParaRPr lang="en-US" sz="2800" b="0" strike="noStrike" spc="-1">
              <a:latin typeface="Arial"/>
            </a:endParaRPr>
          </a:p>
          <a:p>
            <a:pPr marL="457200" indent="-456120">
              <a:lnSpc>
                <a:spcPct val="90000"/>
              </a:lnSpc>
              <a:spcBef>
                <a:spcPts val="1001"/>
              </a:spcBef>
              <a:buClr>
                <a:srgbClr val="000000"/>
              </a:buClr>
              <a:buFont typeface="Calibri Light"/>
              <a:buAutoNum type="arabicPeriod"/>
            </a:pPr>
            <a:r>
              <a:rPr lang="en-US" sz="2800" b="0" strike="noStrike" spc="-1">
                <a:solidFill>
                  <a:srgbClr val="000000"/>
                </a:solidFill>
                <a:latin typeface="Calibri"/>
                <a:ea typeface="DejaVu Sans"/>
              </a:rPr>
              <a:t>Tìm hiểu và biên dịch U-Boot cho kit</a:t>
            </a:r>
            <a:endParaRPr lang="en-US" sz="2800" b="0" strike="noStrike" spc="-1">
              <a:latin typeface="Arial"/>
            </a:endParaRPr>
          </a:p>
          <a:p>
            <a:pPr marL="457200" indent="-456120">
              <a:lnSpc>
                <a:spcPct val="90000"/>
              </a:lnSpc>
              <a:spcBef>
                <a:spcPts val="1001"/>
              </a:spcBef>
              <a:buClr>
                <a:srgbClr val="000000"/>
              </a:buClr>
              <a:buFont typeface="Calibri Light"/>
              <a:buAutoNum type="arabicPeriod"/>
            </a:pPr>
            <a:r>
              <a:rPr lang="en-US" sz="2800" b="0" strike="noStrike" spc="-1" smtClean="0">
                <a:solidFill>
                  <a:srgbClr val="000000"/>
                </a:solidFill>
                <a:latin typeface="Calibri"/>
                <a:ea typeface="DejaVu Sans"/>
              </a:rPr>
              <a:t>Cấu hình kernel cho network</a:t>
            </a:r>
          </a:p>
          <a:p>
            <a:pPr marL="457200" indent="-456120">
              <a:lnSpc>
                <a:spcPct val="90000"/>
              </a:lnSpc>
              <a:spcBef>
                <a:spcPts val="1001"/>
              </a:spcBef>
              <a:buClr>
                <a:srgbClr val="000000"/>
              </a:buClr>
              <a:buFont typeface="Calibri Light"/>
              <a:buAutoNum type="arabicPeriod"/>
            </a:pPr>
            <a:r>
              <a:rPr lang="en-US" sz="2800" spc="-1" smtClean="0">
                <a:solidFill>
                  <a:srgbClr val="000000"/>
                </a:solidFill>
                <a:latin typeface="Calibri"/>
                <a:ea typeface="DejaVu Sans"/>
              </a:rPr>
              <a:t>Dùng kit phát wifi</a:t>
            </a:r>
          </a:p>
          <a:p>
            <a:pPr marL="457200" indent="-456120">
              <a:lnSpc>
                <a:spcPct val="90000"/>
              </a:lnSpc>
              <a:spcBef>
                <a:spcPts val="1001"/>
              </a:spcBef>
              <a:buClr>
                <a:srgbClr val="000000"/>
              </a:buClr>
              <a:buFont typeface="Calibri Light"/>
              <a:buAutoNum type="arabicPeriod"/>
            </a:pPr>
            <a:r>
              <a:rPr lang="en-US" sz="2800" spc="-1">
                <a:solidFill>
                  <a:srgbClr val="000000"/>
                </a:solidFill>
                <a:latin typeface="Calibri"/>
              </a:rPr>
              <a:t>Cấu hình mạng từ xa cho </a:t>
            </a:r>
            <a:r>
              <a:rPr lang="en-US" sz="2800" spc="-1" smtClean="0">
                <a:solidFill>
                  <a:srgbClr val="000000"/>
                </a:solidFill>
                <a:latin typeface="Calibri"/>
              </a:rPr>
              <a:t>kit</a:t>
            </a:r>
            <a:endParaRPr lang="en-US" sz="2800" b="0" strike="noStrike" spc="-1" smtClean="0">
              <a:solidFill>
                <a:srgbClr val="000000"/>
              </a:solidFill>
              <a:latin typeface="Calibri"/>
              <a:ea typeface="DejaVu Sans"/>
            </a:endParaRPr>
          </a:p>
          <a:p>
            <a:pPr marL="457200" indent="-456120">
              <a:lnSpc>
                <a:spcPct val="90000"/>
              </a:lnSpc>
              <a:spcBef>
                <a:spcPts val="1001"/>
              </a:spcBef>
              <a:buClr>
                <a:srgbClr val="000000"/>
              </a:buClr>
              <a:buFont typeface="Calibri Light"/>
              <a:buAutoNum type="arabicPeriod"/>
            </a:pPr>
            <a:endParaRPr lang="en-US" sz="2800" b="0" strike="noStrike" spc="-1">
              <a:latin typeface="Arial"/>
            </a:endParaRPr>
          </a:p>
          <a:p>
            <a:pPr>
              <a:lnSpc>
                <a:spcPct val="90000"/>
              </a:lnSpc>
              <a:spcBef>
                <a:spcPts val="1001"/>
              </a:spcBef>
            </a:pPr>
            <a:endParaRPr lang="en-US" sz="2800" b="0" strike="noStrike" spc="-1">
              <a:latin typeface="Arial"/>
            </a:endParaRPr>
          </a:p>
        </p:txBody>
      </p:sp>
      <p:sp>
        <p:nvSpPr>
          <p:cNvPr id="166" name="CustomShape 3"/>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C23B3462-8A9D-4582-8178-0C891E6E7DFF}" type="slidenum">
              <a:rPr lang="en-US" sz="1200" b="0" strike="noStrike" spc="-1">
                <a:solidFill>
                  <a:srgbClr val="8B8B8B"/>
                </a:solidFill>
                <a:latin typeface="Calibri"/>
                <a:ea typeface="DejaVu Sans"/>
              </a:rPr>
              <a:t>2</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1"/>
          <p:cNvSpPr/>
          <p:nvPr/>
        </p:nvSpPr>
        <p:spPr>
          <a:xfrm>
            <a:off x="529200" y="111240"/>
            <a:ext cx="11406240" cy="685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Bắt đầu biên dịch</a:t>
            </a:r>
            <a:endParaRPr lang="en-US" sz="2800" b="0" strike="noStrike" spc="-1">
              <a:latin typeface="Arial"/>
            </a:endParaRPr>
          </a:p>
          <a:p>
            <a:pPr>
              <a:lnSpc>
                <a:spcPct val="90000"/>
              </a:lnSpc>
              <a:spcBef>
                <a:spcPts val="1001"/>
              </a:spcBef>
            </a:pPr>
            <a:r>
              <a:rPr lang="en-US" sz="2800" b="0" strike="noStrike" spc="-1">
                <a:solidFill>
                  <a:srgbClr val="7030A0"/>
                </a:solidFill>
                <a:latin typeface="Calibri"/>
                <a:ea typeface="DejaVu Sans"/>
              </a:rPr>
              <a:t>make </a:t>
            </a:r>
            <a:r>
              <a:rPr lang="en-US" sz="2800" b="0" strike="noStrike" spc="-1">
                <a:solidFill>
                  <a:srgbClr val="000000"/>
                </a:solidFill>
                <a:latin typeface="Calibri"/>
                <a:ea typeface="DejaVu Sans"/>
              </a:rPr>
              <a:t>CROSS_COMPILE=aarch64-linux-</a:t>
            </a:r>
            <a:endParaRPr lang="en-US" sz="2800" b="0" strike="noStrike" spc="-1">
              <a:latin typeface="Arial"/>
            </a:endParaRPr>
          </a:p>
          <a:p>
            <a:pPr>
              <a:lnSpc>
                <a:spcPct val="90000"/>
              </a:lnSpc>
              <a:spcBef>
                <a:spcPts val="1001"/>
              </a:spcBef>
            </a:pPr>
            <a:endParaRPr lang="en-US" sz="2800" b="0" strike="noStrike" spc="-1">
              <a:latin typeface="Arial"/>
            </a:endParaRPr>
          </a:p>
          <a:p>
            <a:pPr>
              <a:lnSpc>
                <a:spcPct val="90000"/>
              </a:lnSpc>
              <a:spcBef>
                <a:spcPts val="1001"/>
              </a:spcBef>
            </a:pPr>
            <a:endParaRPr lang="en-US" sz="2800" b="0" strike="noStrike" spc="-1">
              <a:latin typeface="Arial"/>
            </a:endParaRPr>
          </a:p>
          <a:p>
            <a:pPr>
              <a:lnSpc>
                <a:spcPct val="90000"/>
              </a:lnSpc>
              <a:spcBef>
                <a:spcPts val="1001"/>
              </a:spcBef>
            </a:pPr>
            <a:endParaRPr lang="en-US" sz="2800" b="0" strike="noStrike" spc="-1">
              <a:latin typeface="Arial"/>
            </a:endParaRPr>
          </a:p>
          <a:p>
            <a:pPr>
              <a:lnSpc>
                <a:spcPct val="90000"/>
              </a:lnSpc>
              <a:spcBef>
                <a:spcPts val="1001"/>
              </a:spcBef>
            </a:pPr>
            <a:endParaRPr lang="en-US" sz="2800" b="0" strike="noStrike" spc="-1">
              <a:latin typeface="Arial"/>
            </a:endParaRPr>
          </a:p>
          <a:p>
            <a:pPr>
              <a:lnSpc>
                <a:spcPct val="90000"/>
              </a:lnSpc>
              <a:spcBef>
                <a:spcPts val="1001"/>
              </a:spcBef>
            </a:pPr>
            <a:endParaRPr lang="en-US" sz="2800" b="0" strike="noStrike" spc="-1">
              <a:latin typeface="Arial"/>
            </a:endParaRPr>
          </a:p>
          <a:p>
            <a:pPr>
              <a:lnSpc>
                <a:spcPct val="90000"/>
              </a:lnSpc>
              <a:spcBef>
                <a:spcPts val="1001"/>
              </a:spcBef>
            </a:pPr>
            <a:endParaRPr lang="en-US" sz="2800" b="0" strike="noStrike" spc="-1">
              <a:latin typeface="Arial"/>
            </a:endParaRPr>
          </a:p>
          <a:p>
            <a:pPr>
              <a:lnSpc>
                <a:spcPct val="90000"/>
              </a:lnSpc>
              <a:spcBef>
                <a:spcPts val="1001"/>
              </a:spcBef>
            </a:pPr>
            <a:endParaRPr lang="en-US" sz="2800" b="0" strike="noStrike" spc="-1">
              <a:latin typeface="Arial"/>
            </a:endParaRPr>
          </a:p>
          <a:p>
            <a:pPr>
              <a:lnSpc>
                <a:spcPct val="90000"/>
              </a:lnSpc>
              <a:spcBef>
                <a:spcPts val="1001"/>
              </a:spcBef>
            </a:pPr>
            <a:endParaRPr lang="en-US" sz="2800" b="0" strike="noStrike" spc="-1">
              <a:latin typeface="Arial"/>
            </a:endParaRPr>
          </a:p>
          <a:p>
            <a:pPr>
              <a:lnSpc>
                <a:spcPct val="90000"/>
              </a:lnSpc>
              <a:spcBef>
                <a:spcPts val="1001"/>
              </a:spcBef>
            </a:pPr>
            <a:endParaRPr lang="en-US" sz="2800" b="0" strike="noStrike" spc="-1">
              <a:latin typeface="Arial"/>
            </a:endParaRPr>
          </a:p>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Copy file fip-nonsecure.img vào thư mục lubuntu</a:t>
            </a:r>
            <a:endParaRPr lang="en-US" sz="2800" b="0" strike="noStrike" spc="-1">
              <a:latin typeface="Arial"/>
            </a:endParaRPr>
          </a:p>
          <a:p>
            <a:pPr>
              <a:lnSpc>
                <a:spcPct val="90000"/>
              </a:lnSpc>
              <a:spcBef>
                <a:spcPts val="1001"/>
              </a:spcBef>
            </a:pPr>
            <a:r>
              <a:rPr lang="en-US" sz="2800" b="0" strike="noStrike" spc="-1">
                <a:solidFill>
                  <a:srgbClr val="7030A0"/>
                </a:solidFill>
                <a:latin typeface="Calibri"/>
                <a:ea typeface="DejaVu Sans"/>
              </a:rPr>
              <a:t>cp</a:t>
            </a:r>
            <a:r>
              <a:rPr lang="en-US" sz="2800" b="0" strike="noStrike" spc="-1">
                <a:solidFill>
                  <a:srgbClr val="000000"/>
                </a:solidFill>
                <a:latin typeface="Calibri"/>
                <a:ea typeface="DejaVu Sans"/>
              </a:rPr>
              <a:t> fip-nonsecure.img ../lubuntu/</a:t>
            </a:r>
            <a:endParaRPr lang="en-US" sz="2800" b="0" strike="noStrike" spc="-1">
              <a:latin typeface="Arial"/>
            </a:endParaRPr>
          </a:p>
        </p:txBody>
      </p:sp>
      <p:sp>
        <p:nvSpPr>
          <p:cNvPr id="242" name="CustomShape 2"/>
          <p:cNvSpPr/>
          <p:nvPr/>
        </p:nvSpPr>
        <p:spPr>
          <a:xfrm>
            <a:off x="4196520" y="4996080"/>
            <a:ext cx="489204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Quá trình biên dịch U-Boot</a:t>
            </a:r>
            <a:endParaRPr lang="en-US" sz="2400" b="0" strike="noStrike" spc="-1">
              <a:latin typeface="Arial"/>
            </a:endParaRPr>
          </a:p>
        </p:txBody>
      </p:sp>
      <p:pic>
        <p:nvPicPr>
          <p:cNvPr id="243" name="Picture 5"/>
          <p:cNvPicPr/>
          <p:nvPr/>
        </p:nvPicPr>
        <p:blipFill>
          <a:blip r:embed="rId2"/>
          <a:srcRect l="27763" t="24656" r="18793" b="11752"/>
          <a:stretch/>
        </p:blipFill>
        <p:spPr>
          <a:xfrm>
            <a:off x="654840" y="1227240"/>
            <a:ext cx="5374080" cy="3594600"/>
          </a:xfrm>
          <a:prstGeom prst="rect">
            <a:avLst/>
          </a:prstGeom>
          <a:ln>
            <a:noFill/>
          </a:ln>
        </p:spPr>
      </p:pic>
      <p:pic>
        <p:nvPicPr>
          <p:cNvPr id="244" name="Picture 6"/>
          <p:cNvPicPr/>
          <p:nvPr/>
        </p:nvPicPr>
        <p:blipFill>
          <a:blip r:embed="rId3"/>
          <a:srcRect l="35009" t="28809" r="11059" b="10005"/>
          <a:stretch/>
        </p:blipFill>
        <p:spPr>
          <a:xfrm>
            <a:off x="6271200" y="1227240"/>
            <a:ext cx="5636520" cy="3594600"/>
          </a:xfrm>
          <a:prstGeom prst="rect">
            <a:avLst/>
          </a:prstGeom>
          <a:ln>
            <a:noFill/>
          </a:ln>
        </p:spPr>
      </p:pic>
      <p:sp>
        <p:nvSpPr>
          <p:cNvPr id="245" name="CustomShape 3"/>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8BCF49A-E741-4319-8EDE-997CFF10D1DD}" type="slidenum">
              <a:rPr lang="en-US" sz="1200" b="0" strike="noStrike" spc="-1">
                <a:solidFill>
                  <a:srgbClr val="8B8B8B"/>
                </a:solidFill>
                <a:latin typeface="Calibri"/>
                <a:ea typeface="DejaVu Sans"/>
              </a:rPr>
              <a:t>20</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838080" y="259560"/>
            <a:ext cx="10514520" cy="59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520">
              <a:lnSpc>
                <a:spcPct val="90000"/>
              </a:lnSpc>
              <a:spcBef>
                <a:spcPts val="1001"/>
              </a:spcBef>
              <a:buClr>
                <a:srgbClr val="000000"/>
              </a:buClr>
              <a:buFont typeface="Wingdings" charset="2"/>
              <a:buChar char=""/>
            </a:pPr>
            <a:r>
              <a:rPr lang="en-US" sz="2800" b="0" strike="noStrike" spc="-1">
                <a:solidFill>
                  <a:srgbClr val="000000"/>
                </a:solidFill>
                <a:latin typeface="Calibri"/>
                <a:ea typeface="DejaVu Sans"/>
              </a:rPr>
              <a:t>Tạo thẻ nhớ SD boot</a:t>
            </a:r>
            <a:endParaRPr lang="en-US" sz="2800" b="0" strike="noStrike" spc="-1">
              <a:latin typeface="Arial"/>
            </a:endParaRPr>
          </a:p>
          <a:p>
            <a:pPr>
              <a:lnSpc>
                <a:spcPct val="90000"/>
              </a:lnSpc>
              <a:spcBef>
                <a:spcPts val="1001"/>
              </a:spcBef>
            </a:pPr>
            <a:r>
              <a:rPr lang="en-US" sz="2400" b="0" strike="noStrike" spc="-1">
                <a:solidFill>
                  <a:srgbClr val="7030A0"/>
                </a:solidFill>
                <a:latin typeface="Calibri"/>
                <a:ea typeface="DejaVu Sans"/>
              </a:rPr>
              <a:t>sudo</a:t>
            </a:r>
            <a:r>
              <a:rPr lang="en-US" sz="2400" b="0" strike="noStrike" spc="-1">
                <a:solidFill>
                  <a:srgbClr val="000000"/>
                </a:solidFill>
                <a:latin typeface="Calibri"/>
                <a:ea typeface="DejaVu Sans"/>
              </a:rPr>
              <a:t> ./fusing.sh /dev/sdb lubuntu</a:t>
            </a:r>
            <a:endParaRPr lang="en-US" sz="2400" b="0" strike="noStrike" spc="-1">
              <a:latin typeface="Arial"/>
            </a:endParaRPr>
          </a:p>
          <a:p>
            <a:pPr>
              <a:lnSpc>
                <a:spcPct val="90000"/>
              </a:lnSpc>
              <a:spcBef>
                <a:spcPts val="1001"/>
              </a:spcBef>
            </a:pPr>
            <a:r>
              <a:rPr lang="en-US" sz="2400" b="0" strike="noStrike" spc="-1">
                <a:solidFill>
                  <a:srgbClr val="7030A0"/>
                </a:solidFill>
                <a:latin typeface="Calibri"/>
                <a:ea typeface="DejaVu Sans"/>
              </a:rPr>
              <a:t>sudo</a:t>
            </a:r>
            <a:r>
              <a:rPr lang="en-US" sz="2400" b="0" strike="noStrike" spc="-1">
                <a:solidFill>
                  <a:srgbClr val="000000"/>
                </a:solidFill>
                <a:latin typeface="Calibri"/>
                <a:ea typeface="DejaVu Sans"/>
              </a:rPr>
              <a:t> ./mkimage.sh lubuntu</a:t>
            </a:r>
            <a:endParaRPr lang="en-US" sz="2400" b="0" strike="noStrike" spc="-1">
              <a:latin typeface="Arial"/>
            </a:endParaRPr>
          </a:p>
          <a:p>
            <a:pPr>
              <a:lnSpc>
                <a:spcPct val="90000"/>
              </a:lnSpc>
              <a:spcBef>
                <a:spcPts val="1001"/>
              </a:spcBef>
            </a:pPr>
            <a:endParaRPr lang="en-US" sz="2400" b="0" strike="noStrike" spc="-1">
              <a:latin typeface="Arial"/>
            </a:endParaRPr>
          </a:p>
        </p:txBody>
      </p:sp>
      <p:pic>
        <p:nvPicPr>
          <p:cNvPr id="247" name="Picture 1"/>
          <p:cNvPicPr/>
          <p:nvPr/>
        </p:nvPicPr>
        <p:blipFill>
          <a:blip r:embed="rId2"/>
          <a:srcRect l="27638" t="24218" r="18671" b="11757"/>
          <a:stretch/>
        </p:blipFill>
        <p:spPr>
          <a:xfrm>
            <a:off x="696240" y="1692720"/>
            <a:ext cx="5398920" cy="3619440"/>
          </a:xfrm>
          <a:prstGeom prst="rect">
            <a:avLst/>
          </a:prstGeom>
          <a:ln>
            <a:noFill/>
          </a:ln>
        </p:spPr>
      </p:pic>
      <p:pic>
        <p:nvPicPr>
          <p:cNvPr id="248" name="Picture 4"/>
          <p:cNvPicPr/>
          <p:nvPr/>
        </p:nvPicPr>
        <p:blipFill>
          <a:blip r:embed="rId3"/>
          <a:srcRect l="27516" t="24656" r="18546" b="11752"/>
          <a:stretch/>
        </p:blipFill>
        <p:spPr>
          <a:xfrm>
            <a:off x="6499800" y="1692720"/>
            <a:ext cx="5460840" cy="3619440"/>
          </a:xfrm>
          <a:prstGeom prst="rect">
            <a:avLst/>
          </a:prstGeom>
          <a:ln>
            <a:noFill/>
          </a:ln>
        </p:spPr>
      </p:pic>
      <p:sp>
        <p:nvSpPr>
          <p:cNvPr id="249" name="CustomShape 2"/>
          <p:cNvSpPr/>
          <p:nvPr/>
        </p:nvSpPr>
        <p:spPr>
          <a:xfrm>
            <a:off x="4052880" y="5529960"/>
            <a:ext cx="489204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Quá trình tạo thẻ nhớ SD boot</a:t>
            </a:r>
            <a:endParaRPr lang="en-US" sz="2400" b="0" strike="noStrike" spc="-1">
              <a:latin typeface="Arial"/>
            </a:endParaRPr>
          </a:p>
        </p:txBody>
      </p:sp>
      <p:sp>
        <p:nvSpPr>
          <p:cNvPr id="250" name="CustomShape 3"/>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EFD94BE-2A42-438E-AC2B-4D17BEBA06CF}" type="slidenum">
              <a:rPr lang="en-US" sz="1200" b="0" strike="noStrike" spc="-1">
                <a:solidFill>
                  <a:srgbClr val="8B8B8B"/>
                </a:solidFill>
                <a:latin typeface="Calibri"/>
                <a:ea typeface="DejaVu Sans"/>
              </a:rPr>
              <a:t>21</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838080" y="259560"/>
            <a:ext cx="10514520" cy="59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520">
              <a:lnSpc>
                <a:spcPct val="90000"/>
              </a:lnSpc>
              <a:spcBef>
                <a:spcPts val="1001"/>
              </a:spcBef>
              <a:buClr>
                <a:srgbClr val="000000"/>
              </a:buClr>
              <a:buFont typeface="Wingdings" charset="2"/>
              <a:buChar char=""/>
            </a:pPr>
            <a:r>
              <a:rPr lang="en-US" sz="2400" b="0" strike="noStrike" spc="-1">
                <a:solidFill>
                  <a:srgbClr val="000000"/>
                </a:solidFill>
                <a:latin typeface="Calibri"/>
                <a:ea typeface="DejaVu Sans"/>
              </a:rPr>
              <a:t>Kiểm tra phiên bản U-Boot</a:t>
            </a:r>
            <a:endParaRPr lang="en-US" sz="2400" b="0" strike="noStrike" spc="-1">
              <a:latin typeface="Arial"/>
            </a:endParaRPr>
          </a:p>
          <a:p>
            <a:pPr>
              <a:lnSpc>
                <a:spcPct val="90000"/>
              </a:lnSpc>
              <a:spcBef>
                <a:spcPts val="1001"/>
              </a:spcBef>
            </a:pPr>
            <a:r>
              <a:rPr lang="en-US" sz="2400" b="0" strike="noStrike" spc="-1">
                <a:solidFill>
                  <a:srgbClr val="7030A0"/>
                </a:solidFill>
                <a:latin typeface="Calibri"/>
                <a:ea typeface="DejaVu Sans"/>
              </a:rPr>
              <a:t>sudo</a:t>
            </a:r>
            <a:r>
              <a:rPr lang="en-US" sz="2400" b="0" strike="noStrike" spc="-1">
                <a:solidFill>
                  <a:srgbClr val="000000"/>
                </a:solidFill>
                <a:latin typeface="Calibri"/>
                <a:ea typeface="DejaVu Sans"/>
              </a:rPr>
              <a:t> grep -a -null-data U-Boot /dev/sdb</a:t>
            </a:r>
            <a:endParaRPr lang="en-US" sz="2400" b="0" strike="noStrike" spc="-1">
              <a:latin typeface="Arial"/>
            </a:endParaRPr>
          </a:p>
          <a:p>
            <a:pPr>
              <a:lnSpc>
                <a:spcPct val="90000"/>
              </a:lnSpc>
              <a:spcBef>
                <a:spcPts val="1001"/>
              </a:spcBef>
            </a:pPr>
            <a:endParaRPr lang="en-US" sz="2400" b="0" strike="noStrike" spc="-1">
              <a:latin typeface="Arial"/>
            </a:endParaRPr>
          </a:p>
          <a:p>
            <a:pPr>
              <a:lnSpc>
                <a:spcPct val="90000"/>
              </a:lnSpc>
              <a:spcBef>
                <a:spcPts val="1001"/>
              </a:spcBef>
            </a:pPr>
            <a:endParaRPr lang="en-US" sz="2400" b="0" strike="noStrike" spc="-1">
              <a:latin typeface="Arial"/>
            </a:endParaRPr>
          </a:p>
          <a:p>
            <a:pPr>
              <a:lnSpc>
                <a:spcPct val="90000"/>
              </a:lnSpc>
              <a:spcBef>
                <a:spcPts val="1001"/>
              </a:spcBef>
            </a:pPr>
            <a:endParaRPr lang="en-US" sz="2400" b="0" strike="noStrike" spc="-1">
              <a:latin typeface="Arial"/>
            </a:endParaRPr>
          </a:p>
          <a:p>
            <a:pPr>
              <a:lnSpc>
                <a:spcPct val="90000"/>
              </a:lnSpc>
              <a:spcBef>
                <a:spcPts val="1001"/>
              </a:spcBef>
            </a:pPr>
            <a:endParaRPr lang="en-US" sz="2400" b="0" strike="noStrike" spc="-1">
              <a:latin typeface="Arial"/>
            </a:endParaRPr>
          </a:p>
          <a:p>
            <a:pPr>
              <a:lnSpc>
                <a:spcPct val="90000"/>
              </a:lnSpc>
              <a:spcBef>
                <a:spcPts val="1001"/>
              </a:spcBef>
            </a:pPr>
            <a:endParaRPr lang="en-US" sz="2400" b="0" strike="noStrike" spc="-1">
              <a:latin typeface="Arial"/>
            </a:endParaRPr>
          </a:p>
          <a:p>
            <a:pPr>
              <a:lnSpc>
                <a:spcPct val="90000"/>
              </a:lnSpc>
              <a:spcBef>
                <a:spcPts val="1001"/>
              </a:spcBef>
            </a:pPr>
            <a:endParaRPr lang="en-US" sz="2400" b="0" strike="noStrike" spc="-1">
              <a:latin typeface="Arial"/>
            </a:endParaRPr>
          </a:p>
          <a:p>
            <a:pPr>
              <a:lnSpc>
                <a:spcPct val="90000"/>
              </a:lnSpc>
              <a:spcBef>
                <a:spcPts val="1001"/>
              </a:spcBef>
            </a:pPr>
            <a:endParaRPr lang="en-US" sz="2400" b="0" strike="noStrike" spc="-1">
              <a:latin typeface="Arial"/>
            </a:endParaRPr>
          </a:p>
          <a:p>
            <a:pPr>
              <a:lnSpc>
                <a:spcPct val="90000"/>
              </a:lnSpc>
              <a:spcBef>
                <a:spcPts val="1001"/>
              </a:spcBef>
            </a:pPr>
            <a:r>
              <a:rPr lang="en-US" sz="2400" b="0" strike="noStrike" spc="-1">
                <a:solidFill>
                  <a:srgbClr val="000000"/>
                </a:solidFill>
                <a:latin typeface="Calibri"/>
                <a:ea typeface="DejaVu Sans"/>
              </a:rPr>
              <a:t>Sau đó cắm thẻ nhớ vào kit và boot từ thẻ nhớ</a:t>
            </a:r>
            <a:endParaRPr lang="en-US" sz="2400" b="0" strike="noStrike" spc="-1">
              <a:latin typeface="Arial"/>
            </a:endParaRPr>
          </a:p>
        </p:txBody>
      </p:sp>
      <p:pic>
        <p:nvPicPr>
          <p:cNvPr id="252" name="Picture 5"/>
          <p:cNvPicPr/>
          <p:nvPr/>
        </p:nvPicPr>
        <p:blipFill>
          <a:blip r:embed="rId2"/>
          <a:srcRect l="31448" t="55389" r="15113" b="18967"/>
          <a:stretch/>
        </p:blipFill>
        <p:spPr>
          <a:xfrm>
            <a:off x="2237760" y="1309680"/>
            <a:ext cx="8061840" cy="2173680"/>
          </a:xfrm>
          <a:prstGeom prst="rect">
            <a:avLst/>
          </a:prstGeom>
          <a:ln>
            <a:noFill/>
          </a:ln>
        </p:spPr>
      </p:pic>
      <p:sp>
        <p:nvSpPr>
          <p:cNvPr id="253" name="CustomShape 2"/>
          <p:cNvSpPr/>
          <p:nvPr/>
        </p:nvSpPr>
        <p:spPr>
          <a:xfrm>
            <a:off x="4325040" y="3582360"/>
            <a:ext cx="489204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U-Boot có phiên bản 2016.01</a:t>
            </a:r>
            <a:endParaRPr lang="en-US" sz="2400" b="0" strike="noStrike" spc="-1">
              <a:latin typeface="Arial"/>
            </a:endParaRPr>
          </a:p>
        </p:txBody>
      </p:sp>
      <p:sp>
        <p:nvSpPr>
          <p:cNvPr id="254" name="CustomShape 3"/>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A6B5A5E-5750-46D2-BD93-7D1C110B04DC}" type="slidenum">
              <a:rPr lang="en-US" sz="1200" b="0" strike="noStrike" spc="-1">
                <a:solidFill>
                  <a:srgbClr val="8B8B8B"/>
                </a:solidFill>
                <a:latin typeface="Calibri"/>
                <a:ea typeface="DejaVu Sans"/>
              </a:rPr>
              <a:t>22</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236880" y="0"/>
            <a:ext cx="11508120" cy="634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800" b="0" strike="noStrike" spc="-1">
                <a:solidFill>
                  <a:srgbClr val="000000"/>
                </a:solidFill>
                <a:latin typeface="Calibri Light"/>
                <a:ea typeface="DejaVu Sans"/>
              </a:rPr>
              <a:t>6. Cấu hình kernel cho network</a:t>
            </a:r>
            <a:endParaRPr lang="en-US" sz="4800" b="0" strike="noStrike" spc="-1">
              <a:latin typeface="Arial"/>
            </a:endParaRPr>
          </a:p>
          <a:p>
            <a:pPr marL="343080" indent="-342720">
              <a:lnSpc>
                <a:spcPct val="100000"/>
              </a:lnSpc>
              <a:buClr>
                <a:srgbClr val="000000"/>
              </a:buClr>
              <a:buFont typeface="Arial"/>
              <a:buChar char="•"/>
            </a:pPr>
            <a:r>
              <a:rPr lang="en-US" sz="2800" b="0" strike="noStrike" spc="-1">
                <a:solidFill>
                  <a:srgbClr val="000000"/>
                </a:solidFill>
                <a:latin typeface="Calibri "/>
                <a:ea typeface="DejaVu Sans"/>
              </a:rPr>
              <a:t>Networking support</a:t>
            </a:r>
            <a:endParaRPr lang="en-US" sz="2800" b="0" strike="noStrike" spc="-1">
              <a:latin typeface="Arial"/>
            </a:endParaRPr>
          </a:p>
          <a:p>
            <a:pPr>
              <a:lnSpc>
                <a:spcPct val="100000"/>
              </a:lnSpc>
            </a:pPr>
            <a:r>
              <a:rPr lang="en-US" sz="2800" b="0" strike="noStrike" spc="-1">
                <a:solidFill>
                  <a:srgbClr val="000000"/>
                </a:solidFill>
                <a:latin typeface="Calibri "/>
                <a:ea typeface="DejaVu Sans"/>
              </a:rPr>
              <a:t>	</a:t>
            </a:r>
            <a:r>
              <a:rPr lang="en-US" sz="2400" b="0" strike="noStrike" spc="-1">
                <a:solidFill>
                  <a:srgbClr val="000000"/>
                </a:solidFill>
                <a:latin typeface="Calibri "/>
                <a:ea typeface="DejaVu Sans"/>
              </a:rPr>
              <a:t>Để Linux hỗ trợ mạng, đầu tiên bắt buộc thực hiện:</a:t>
            </a:r>
            <a:endParaRPr lang="en-US" sz="2400" b="0" strike="noStrike" spc="-1">
              <a:latin typeface="Arial"/>
            </a:endParaRPr>
          </a:p>
          <a:p>
            <a:pPr marL="343080" indent="-342720">
              <a:lnSpc>
                <a:spcPct val="100000"/>
              </a:lnSpc>
              <a:buClr>
                <a:srgbClr val="000000"/>
              </a:buClr>
              <a:buFont typeface="Wingdings" charset="2"/>
              <a:buChar char=""/>
            </a:pPr>
            <a:r>
              <a:rPr lang="en-US" sz="2400" b="0" strike="noStrike" spc="-1">
                <a:solidFill>
                  <a:srgbClr val="000000"/>
                </a:solidFill>
                <a:latin typeface="Calibri "/>
                <a:ea typeface="DejaVu Sans"/>
              </a:rPr>
              <a:t>Chọn Networking support, chọn Networking option, chọn TCP/IP networking</a:t>
            </a: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1800" b="0" strike="noStrike" spc="-1">
                <a:solidFill>
                  <a:srgbClr val="000000"/>
                </a:solidFill>
                <a:latin typeface="Calibri "/>
                <a:ea typeface="DejaVu Sans"/>
              </a:rPr>
              <a:t> </a:t>
            </a:r>
            <a:endParaRPr lang="en-US" sz="1800" b="0" strike="noStrike" spc="-1">
              <a:latin typeface="Arial"/>
            </a:endParaRPr>
          </a:p>
          <a:p>
            <a:pPr>
              <a:lnSpc>
                <a:spcPct val="100000"/>
              </a:lnSpc>
            </a:pPr>
            <a:r>
              <a:rPr lang="en-US" sz="1800" b="0" strike="noStrike" spc="-1">
                <a:solidFill>
                  <a:srgbClr val="000000"/>
                </a:solidFill>
                <a:latin typeface="Calibri "/>
                <a:ea typeface="DejaVu Sans"/>
              </a:rPr>
              <a:t> </a:t>
            </a:r>
            <a:endParaRPr lang="en-US" sz="1800" b="0" strike="noStrike" spc="-1">
              <a:latin typeface="Arial"/>
            </a:endParaRPr>
          </a:p>
        </p:txBody>
      </p:sp>
      <p:pic>
        <p:nvPicPr>
          <p:cNvPr id="257" name="Picture 249"/>
          <p:cNvPicPr/>
          <p:nvPr/>
        </p:nvPicPr>
        <p:blipFill>
          <a:blip r:embed="rId2"/>
          <a:srcRect l="17246" t="36563" r="60635" b="43024"/>
          <a:stretch/>
        </p:blipFill>
        <p:spPr>
          <a:xfrm>
            <a:off x="1417320" y="2265120"/>
            <a:ext cx="8632440" cy="2615760"/>
          </a:xfrm>
          <a:prstGeom prst="rect">
            <a:avLst/>
          </a:prstGeom>
          <a:ln>
            <a:noFill/>
          </a:ln>
        </p:spPr>
      </p:pic>
      <p:sp>
        <p:nvSpPr>
          <p:cNvPr id="258" name="CustomShape 2"/>
          <p:cNvSpPr/>
          <p:nvPr/>
        </p:nvSpPr>
        <p:spPr>
          <a:xfrm>
            <a:off x="4079880" y="4920120"/>
            <a:ext cx="292896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000000"/>
                </a:solidFill>
                <a:latin typeface="Calibri "/>
                <a:ea typeface="DejaVu Sans"/>
              </a:rPr>
              <a:t>TCP/IP networking</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CustomShape 1"/>
          <p:cNvSpPr/>
          <p:nvPr/>
        </p:nvSpPr>
        <p:spPr>
          <a:xfrm>
            <a:off x="236880" y="0"/>
            <a:ext cx="11508120" cy="634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indent="-456840">
              <a:lnSpc>
                <a:spcPct val="100000"/>
              </a:lnSpc>
              <a:buClr>
                <a:srgbClr val="000000"/>
              </a:buClr>
              <a:buFont typeface="Arial"/>
              <a:buChar char="•"/>
            </a:pPr>
            <a:r>
              <a:rPr lang="en-US" sz="2800" b="0" strike="noStrike" spc="-1">
                <a:solidFill>
                  <a:srgbClr val="000000"/>
                </a:solidFill>
                <a:latin typeface="Calibri "/>
                <a:ea typeface="DejaVu Sans"/>
              </a:rPr>
              <a:t>Bộ lọc mạng Netfilter</a:t>
            </a:r>
            <a:endParaRPr lang="en-US" sz="2800" b="0" strike="noStrike" spc="-1">
              <a:latin typeface="Arial"/>
            </a:endParaRPr>
          </a:p>
          <a:p>
            <a:pPr marL="343080" indent="-342720">
              <a:lnSpc>
                <a:spcPct val="100000"/>
              </a:lnSpc>
              <a:buClr>
                <a:srgbClr val="000000"/>
              </a:buClr>
              <a:buFont typeface="Wingdings" charset="2"/>
              <a:buChar char=""/>
            </a:pPr>
            <a:r>
              <a:rPr lang="en-US" sz="2400" b="0" strike="noStrike" spc="-1">
                <a:solidFill>
                  <a:srgbClr val="000000"/>
                </a:solidFill>
                <a:latin typeface="Calibri "/>
                <a:ea typeface="DejaVu Sans"/>
              </a:rPr>
              <a:t>Netfilter là một framework để lọc và điều khiển các gói mạng đi qua máy. Nó thường được dùng khi bật tường lửa hoặc khi sử dụng máy làm proxy cho các máy khác trên mạng</a:t>
            </a:r>
            <a:endParaRPr lang="en-US" sz="2400" b="0" strike="noStrike" spc="-1">
              <a:latin typeface="Arial"/>
            </a:endParaRPr>
          </a:p>
          <a:p>
            <a:pPr marL="343080" indent="-342720">
              <a:lnSpc>
                <a:spcPct val="100000"/>
              </a:lnSpc>
              <a:buClr>
                <a:srgbClr val="000000"/>
              </a:buClr>
              <a:buFont typeface="Wingdings" charset="2"/>
              <a:buChar char=""/>
            </a:pPr>
            <a:r>
              <a:rPr lang="en-US" sz="2400" b="0" strike="noStrike" spc="-1">
                <a:solidFill>
                  <a:srgbClr val="000000"/>
                </a:solidFill>
                <a:latin typeface="Calibri "/>
                <a:ea typeface="DejaVu Sans"/>
              </a:rPr>
              <a:t>Chọn Network packet filtering framework (netfilter), để chỉnh sửa chọn netfilter configuration</a:t>
            </a: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1800" b="0" strike="noStrike" spc="-1">
                <a:solidFill>
                  <a:srgbClr val="000000"/>
                </a:solidFill>
                <a:latin typeface="Calibri "/>
                <a:ea typeface="DejaVu Sans"/>
              </a:rPr>
              <a:t> </a:t>
            </a:r>
            <a:endParaRPr lang="en-US" sz="1800" b="0" strike="noStrike" spc="-1">
              <a:latin typeface="Arial"/>
            </a:endParaRPr>
          </a:p>
          <a:p>
            <a:pPr>
              <a:lnSpc>
                <a:spcPct val="100000"/>
              </a:lnSpc>
            </a:pPr>
            <a:r>
              <a:rPr lang="en-US" sz="1800" b="0" strike="noStrike" spc="-1">
                <a:solidFill>
                  <a:srgbClr val="000000"/>
                </a:solidFill>
                <a:latin typeface="Calibri "/>
                <a:ea typeface="DejaVu Sans"/>
              </a:rPr>
              <a:t> </a:t>
            </a:r>
            <a:endParaRPr lang="en-US" sz="1800" b="0" strike="noStrike" spc="-1">
              <a:latin typeface="Arial"/>
            </a:endParaRPr>
          </a:p>
        </p:txBody>
      </p:sp>
      <p:pic>
        <p:nvPicPr>
          <p:cNvPr id="260" name="Picture 250"/>
          <p:cNvPicPr/>
          <p:nvPr/>
        </p:nvPicPr>
        <p:blipFill>
          <a:blip r:embed="rId3"/>
          <a:srcRect l="11765" t="37799" r="67146" b="43552"/>
          <a:stretch/>
        </p:blipFill>
        <p:spPr>
          <a:xfrm>
            <a:off x="1487160" y="2440080"/>
            <a:ext cx="9068760" cy="2633760"/>
          </a:xfrm>
          <a:prstGeom prst="rect">
            <a:avLst/>
          </a:prstGeom>
          <a:ln>
            <a:noFill/>
          </a:ln>
        </p:spPr>
      </p:pic>
      <p:sp>
        <p:nvSpPr>
          <p:cNvPr id="261" name="CustomShape 2"/>
          <p:cNvSpPr/>
          <p:nvPr/>
        </p:nvSpPr>
        <p:spPr>
          <a:xfrm>
            <a:off x="3916800" y="5074200"/>
            <a:ext cx="35888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000000"/>
                </a:solidFill>
                <a:latin typeface="Calibri "/>
                <a:ea typeface="DejaVu Sans"/>
              </a:rPr>
              <a:t>Netfilter Configuration</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CustomShape 1"/>
          <p:cNvSpPr/>
          <p:nvPr/>
        </p:nvSpPr>
        <p:spPr>
          <a:xfrm>
            <a:off x="365760" y="365760"/>
            <a:ext cx="10423800" cy="674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buClr>
                <a:srgbClr val="000000"/>
              </a:buClr>
              <a:buFont typeface="Arial"/>
              <a:buChar char="•"/>
            </a:pPr>
            <a:r>
              <a:rPr lang="en-US" sz="2800" b="0" strike="noStrike" spc="-1">
                <a:solidFill>
                  <a:srgbClr val="000000"/>
                </a:solidFill>
                <a:latin typeface="Calibri"/>
                <a:ea typeface="DejaVu Sans"/>
              </a:rPr>
              <a:t>Các driver mạng</a:t>
            </a:r>
            <a:endParaRPr lang="en-US" sz="2800" b="0" strike="noStrike" spc="-1">
              <a:latin typeface="Arial"/>
            </a:endParaRPr>
          </a:p>
          <a:p>
            <a:pPr marL="285840" indent="-285480">
              <a:lnSpc>
                <a:spcPct val="100000"/>
              </a:lnSpc>
              <a:buClr>
                <a:srgbClr val="000000"/>
              </a:buClr>
              <a:buFont typeface="Wingdings" charset="2"/>
              <a:buChar char=""/>
            </a:pPr>
            <a:r>
              <a:rPr lang="en-US" sz="2400" b="0" strike="noStrike" spc="-1">
                <a:solidFill>
                  <a:srgbClr val="000000"/>
                </a:solidFill>
                <a:latin typeface="Calibri"/>
                <a:ea typeface="DejaVu Sans"/>
              </a:rPr>
              <a:t>Linux hỗ trợ rất nhiều thiết bị mạng khác nhau, phổ biến nhất là PCI (Peripheral Component Interconnect), có thể cắm cáp Ethernet. Bật PCI support trong kernel ở Bus Option</a:t>
            </a: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1800" b="0" strike="noStrike" spc="-1">
                <a:solidFill>
                  <a:srgbClr val="000000"/>
                </a:solidFill>
                <a:latin typeface="Calibri"/>
                <a:ea typeface="DejaVu Sans"/>
              </a:rPr>
              <a:t>	</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000000"/>
                </a:solidFill>
                <a:latin typeface="Calibri"/>
                <a:ea typeface="DejaVu Sans"/>
              </a:rPr>
              <a:t> </a:t>
            </a:r>
            <a:endParaRPr lang="en-US" sz="1800" b="0" strike="noStrike" spc="-1">
              <a:latin typeface="Arial"/>
            </a:endParaRPr>
          </a:p>
          <a:p>
            <a:pPr>
              <a:lnSpc>
                <a:spcPct val="100000"/>
              </a:lnSpc>
            </a:pPr>
            <a:r>
              <a:rPr lang="en-US" sz="1800" b="0" strike="noStrike" spc="-1">
                <a:solidFill>
                  <a:srgbClr val="000000"/>
                </a:solidFill>
                <a:latin typeface="Calibri"/>
                <a:ea typeface="DejaVu Sans"/>
              </a:rPr>
              <a:t> </a:t>
            </a:r>
            <a:endParaRPr lang="en-US" sz="1800" b="0" strike="noStrike" spc="-1">
              <a:latin typeface="Arial"/>
            </a:endParaRPr>
          </a:p>
        </p:txBody>
      </p:sp>
      <p:pic>
        <p:nvPicPr>
          <p:cNvPr id="263" name="Picture 252"/>
          <p:cNvPicPr/>
          <p:nvPr/>
        </p:nvPicPr>
        <p:blipFill>
          <a:blip r:embed="rId3"/>
          <a:srcRect l="11500" t="37088" r="67488" b="45137"/>
          <a:stretch/>
        </p:blipFill>
        <p:spPr>
          <a:xfrm>
            <a:off x="1835280" y="2036880"/>
            <a:ext cx="8698680" cy="2416320"/>
          </a:xfrm>
          <a:prstGeom prst="rect">
            <a:avLst/>
          </a:prstGeom>
          <a:ln>
            <a:noFill/>
          </a:ln>
        </p:spPr>
      </p:pic>
      <p:sp>
        <p:nvSpPr>
          <p:cNvPr id="264" name="CustomShape 2"/>
          <p:cNvSpPr/>
          <p:nvPr/>
        </p:nvSpPr>
        <p:spPr>
          <a:xfrm>
            <a:off x="5035680" y="4453200"/>
            <a:ext cx="193392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000000"/>
                </a:solidFill>
                <a:latin typeface="Calibri"/>
                <a:ea typeface="DejaVu Sans"/>
              </a:rPr>
              <a:t>PCI support</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ustomShape 1"/>
          <p:cNvSpPr/>
          <p:nvPr/>
        </p:nvSpPr>
        <p:spPr>
          <a:xfrm>
            <a:off x="365760" y="352800"/>
            <a:ext cx="10423800" cy="674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buClr>
                <a:srgbClr val="000000"/>
              </a:buClr>
              <a:buFont typeface="Wingdings" charset="2"/>
              <a:buChar char=""/>
            </a:pPr>
            <a:r>
              <a:rPr lang="en-US" sz="2400" b="0" strike="noStrike" spc="-1">
                <a:solidFill>
                  <a:srgbClr val="000000"/>
                </a:solidFill>
                <a:latin typeface="Calibri"/>
                <a:ea typeface="DejaVu Sans"/>
              </a:rPr>
              <a:t>Bật Network device support trong Device Drivers</a:t>
            </a: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spc="-1">
              <a:latin typeface="Arial"/>
            </a:endParaRPr>
          </a:p>
          <a:p>
            <a:pPr>
              <a:lnSpc>
                <a:spcPct val="100000"/>
              </a:lnSpc>
            </a:pPr>
            <a:r>
              <a:rPr lang="en-US" sz="1800" b="0" strike="noStrike" spc="-1">
                <a:solidFill>
                  <a:srgbClr val="000000"/>
                </a:solidFill>
                <a:latin typeface="Calibri"/>
                <a:ea typeface="DejaVu Sans"/>
              </a:rPr>
              <a:t>		</a:t>
            </a:r>
            <a:endParaRPr lang="en-US" sz="1800" b="0" strike="noStrike" spc="-1">
              <a:latin typeface="Arial"/>
            </a:endParaRPr>
          </a:p>
          <a:p>
            <a:pPr marL="285840" indent="-285480">
              <a:lnSpc>
                <a:spcPct val="100000"/>
              </a:lnSpc>
              <a:buClr>
                <a:srgbClr val="000000"/>
              </a:buClr>
              <a:buFont typeface="Wingdings" charset="2"/>
              <a:buChar char=""/>
            </a:pPr>
            <a:r>
              <a:rPr lang="en-US" sz="2400" b="0" strike="noStrike" spc="-1">
                <a:solidFill>
                  <a:srgbClr val="000000"/>
                </a:solidFill>
                <a:latin typeface="Calibri"/>
                <a:ea typeface="DejaVu Sans"/>
              </a:rPr>
              <a:t>Tìm các driver cho Ethernet trong Ethernet Driver Support</a:t>
            </a: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1800" b="0" strike="noStrike" spc="-1">
                <a:solidFill>
                  <a:srgbClr val="000000"/>
                </a:solidFill>
                <a:latin typeface="Calibri"/>
                <a:ea typeface="DejaVu Sans"/>
              </a:rPr>
              <a:t>	</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000000"/>
                </a:solidFill>
                <a:latin typeface="Calibri"/>
                <a:ea typeface="DejaVu Sans"/>
              </a:rPr>
              <a:t> </a:t>
            </a:r>
            <a:endParaRPr lang="en-US" sz="1800" b="0" strike="noStrike" spc="-1">
              <a:latin typeface="Arial"/>
            </a:endParaRPr>
          </a:p>
          <a:p>
            <a:pPr>
              <a:lnSpc>
                <a:spcPct val="100000"/>
              </a:lnSpc>
            </a:pPr>
            <a:r>
              <a:rPr lang="en-US" sz="1800" b="0" strike="noStrike" spc="-1">
                <a:solidFill>
                  <a:srgbClr val="000000"/>
                </a:solidFill>
                <a:latin typeface="Calibri"/>
                <a:ea typeface="DejaVu Sans"/>
              </a:rPr>
              <a:t> </a:t>
            </a:r>
            <a:endParaRPr lang="en-US" sz="1800" b="0" strike="noStrike" spc="-1">
              <a:latin typeface="Arial"/>
            </a:endParaRPr>
          </a:p>
        </p:txBody>
      </p:sp>
      <p:pic>
        <p:nvPicPr>
          <p:cNvPr id="266" name="Picture 253"/>
          <p:cNvPicPr/>
          <p:nvPr/>
        </p:nvPicPr>
        <p:blipFill>
          <a:blip r:embed="rId3"/>
          <a:srcRect l="11457" t="36780" r="66858" b="44010"/>
          <a:stretch/>
        </p:blipFill>
        <p:spPr>
          <a:xfrm>
            <a:off x="2486160" y="823680"/>
            <a:ext cx="7396920" cy="2151360"/>
          </a:xfrm>
          <a:prstGeom prst="rect">
            <a:avLst/>
          </a:prstGeom>
          <a:ln>
            <a:noFill/>
          </a:ln>
        </p:spPr>
      </p:pic>
      <p:pic>
        <p:nvPicPr>
          <p:cNvPr id="267" name="Picture 254"/>
          <p:cNvPicPr/>
          <p:nvPr/>
        </p:nvPicPr>
        <p:blipFill>
          <a:blip r:embed="rId4"/>
          <a:srcRect l="12207" t="36140" r="66636" b="43773"/>
          <a:stretch/>
        </p:blipFill>
        <p:spPr>
          <a:xfrm>
            <a:off x="2657160" y="4000751"/>
            <a:ext cx="7225920" cy="2252880"/>
          </a:xfrm>
          <a:prstGeom prst="rect">
            <a:avLst/>
          </a:prstGeom>
          <a:ln>
            <a:noFill/>
          </a:ln>
        </p:spPr>
      </p:pic>
      <p:sp>
        <p:nvSpPr>
          <p:cNvPr id="268" name="CustomShape 2"/>
          <p:cNvSpPr/>
          <p:nvPr/>
        </p:nvSpPr>
        <p:spPr>
          <a:xfrm>
            <a:off x="4274280" y="2997000"/>
            <a:ext cx="38174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000000"/>
                </a:solidFill>
                <a:latin typeface="Calibri"/>
                <a:ea typeface="DejaVu Sans"/>
              </a:rPr>
              <a:t>Network device support</a:t>
            </a:r>
            <a:endParaRPr lang="en-US" sz="2400" b="0" strike="noStrike" spc="-1">
              <a:latin typeface="Arial"/>
            </a:endParaRPr>
          </a:p>
        </p:txBody>
      </p:sp>
      <p:sp>
        <p:nvSpPr>
          <p:cNvPr id="269" name="CustomShape 3"/>
          <p:cNvSpPr/>
          <p:nvPr/>
        </p:nvSpPr>
        <p:spPr>
          <a:xfrm>
            <a:off x="4262760" y="6300431"/>
            <a:ext cx="38282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000000"/>
                </a:solidFill>
                <a:latin typeface="Calibri"/>
                <a:ea typeface="DejaVu Sans"/>
              </a:rPr>
              <a:t>Ethernet Driver Support</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CustomShape 1"/>
          <p:cNvSpPr/>
          <p:nvPr/>
        </p:nvSpPr>
        <p:spPr>
          <a:xfrm>
            <a:off x="164160" y="128520"/>
            <a:ext cx="11774160" cy="776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buClr>
                <a:srgbClr val="000000"/>
              </a:buClr>
              <a:buFont typeface="Arial"/>
              <a:buChar char="•"/>
            </a:pPr>
            <a:r>
              <a:rPr lang="en-US" sz="2800" b="0" strike="noStrike" spc="-1">
                <a:solidFill>
                  <a:srgbClr val="000000"/>
                </a:solidFill>
                <a:latin typeface="Calibri"/>
                <a:ea typeface="DejaVu Sans"/>
              </a:rPr>
              <a:t>IrDA ( Infrared Data Association )</a:t>
            </a:r>
            <a:endParaRPr lang="en-US" sz="2800" b="0" strike="noStrike" spc="-1">
              <a:latin typeface="Arial"/>
            </a:endParaRPr>
          </a:p>
          <a:p>
            <a:pPr marL="285840" indent="-285480">
              <a:lnSpc>
                <a:spcPct val="100000"/>
              </a:lnSpc>
              <a:buClr>
                <a:srgbClr val="000000"/>
              </a:buClr>
              <a:buFont typeface="Wingdings" charset="2"/>
              <a:buChar char=""/>
            </a:pPr>
            <a:r>
              <a:rPr lang="en-US" sz="1800" b="0" strike="noStrike" spc="-1">
                <a:solidFill>
                  <a:srgbClr val="000000"/>
                </a:solidFill>
                <a:latin typeface="Calibri"/>
                <a:ea typeface="DejaVu Sans"/>
              </a:rPr>
              <a:t> </a:t>
            </a:r>
            <a:r>
              <a:rPr lang="en-US" sz="2400" b="0" strike="noStrike" spc="-1">
                <a:solidFill>
                  <a:srgbClr val="000000"/>
                </a:solidFill>
                <a:latin typeface="Calibri"/>
                <a:ea typeface="DejaVu Sans"/>
              </a:rPr>
              <a:t>Là giao thức hồng ngoại được sử dụng ở một số laptop và PDAs (Personal Digital Assistant) để giao tiếp ở khoảng cách rất ngắn, thường được dùng trên các phần cứng cũ, các phần cứng mới dùng Bluetooth để thay thế.</a:t>
            </a:r>
            <a:endParaRPr lang="en-US" sz="2400" b="0" strike="noStrike" spc="-1">
              <a:latin typeface="Arial"/>
            </a:endParaRPr>
          </a:p>
          <a:p>
            <a:pPr marL="285840" indent="-285480">
              <a:lnSpc>
                <a:spcPct val="100000"/>
              </a:lnSpc>
              <a:buClr>
                <a:srgbClr val="000000"/>
              </a:buClr>
              <a:buFont typeface="Wingdings" charset="2"/>
              <a:buChar char=""/>
            </a:pPr>
            <a:r>
              <a:rPr lang="en-US" sz="2400" b="0" strike="noStrike" spc="-1">
                <a:solidFill>
                  <a:srgbClr val="000000"/>
                </a:solidFill>
                <a:latin typeface="Calibri"/>
                <a:ea typeface="DejaVu Sans"/>
              </a:rPr>
              <a:t>Chọn IrDA subsystem support trong Networking support</a:t>
            </a: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marL="285840" indent="-285480">
              <a:lnSpc>
                <a:spcPct val="100000"/>
              </a:lnSpc>
              <a:buClr>
                <a:srgbClr val="000000"/>
              </a:buClr>
              <a:buFont typeface="Wingdings" charset="2"/>
              <a:buChar char=""/>
            </a:pPr>
            <a:r>
              <a:rPr lang="en-US" sz="2400" b="0" strike="noStrike" spc="-1">
                <a:solidFill>
                  <a:srgbClr val="000000"/>
                </a:solidFill>
                <a:latin typeface="Calibri"/>
                <a:ea typeface="DejaVu Sans"/>
              </a:rPr>
              <a:t>Tùy thiết bị giao tiếp để chọn giao thức IrDA phù hợp</a:t>
            </a: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1800" b="0" strike="noStrike" spc="-1">
                <a:solidFill>
                  <a:srgbClr val="000000"/>
                </a:solidFill>
                <a:latin typeface="Calibri"/>
                <a:ea typeface="DejaVu Sans"/>
              </a:rPr>
              <a:t>	</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000000"/>
                </a:solidFill>
                <a:latin typeface="Calibri"/>
                <a:ea typeface="DejaVu Sans"/>
              </a:rPr>
              <a:t> </a:t>
            </a:r>
            <a:endParaRPr lang="en-US" sz="1800" b="0" strike="noStrike" spc="-1">
              <a:latin typeface="Arial"/>
            </a:endParaRPr>
          </a:p>
          <a:p>
            <a:pPr>
              <a:lnSpc>
                <a:spcPct val="100000"/>
              </a:lnSpc>
            </a:pPr>
            <a:r>
              <a:rPr lang="en-US" sz="1800" b="0" strike="noStrike" spc="-1">
                <a:solidFill>
                  <a:srgbClr val="000000"/>
                </a:solidFill>
                <a:latin typeface="Calibri"/>
                <a:ea typeface="DejaVu Sans"/>
              </a:rPr>
              <a:t> </a:t>
            </a:r>
            <a:endParaRPr lang="en-US" sz="1800" b="0" strike="noStrike" spc="-1">
              <a:latin typeface="Arial"/>
            </a:endParaRPr>
          </a:p>
        </p:txBody>
      </p:sp>
      <p:pic>
        <p:nvPicPr>
          <p:cNvPr id="271" name="Picture 256"/>
          <p:cNvPicPr/>
          <p:nvPr/>
        </p:nvPicPr>
        <p:blipFill>
          <a:blip r:embed="rId3"/>
          <a:srcRect l="11457" t="37197" r="66029" b="43160"/>
          <a:stretch/>
        </p:blipFill>
        <p:spPr>
          <a:xfrm>
            <a:off x="3203975" y="2178720"/>
            <a:ext cx="5838120" cy="1672920"/>
          </a:xfrm>
          <a:prstGeom prst="rect">
            <a:avLst/>
          </a:prstGeom>
          <a:ln>
            <a:noFill/>
          </a:ln>
        </p:spPr>
      </p:pic>
      <p:pic>
        <p:nvPicPr>
          <p:cNvPr id="272" name="Picture 257"/>
          <p:cNvPicPr/>
          <p:nvPr/>
        </p:nvPicPr>
        <p:blipFill>
          <a:blip r:embed="rId4"/>
          <a:srcRect l="11457" t="36367" r="66029" b="43584"/>
          <a:stretch/>
        </p:blipFill>
        <p:spPr>
          <a:xfrm>
            <a:off x="3203975" y="4724640"/>
            <a:ext cx="5733360" cy="1677240"/>
          </a:xfrm>
          <a:prstGeom prst="rect">
            <a:avLst/>
          </a:prstGeom>
          <a:ln>
            <a:noFill/>
          </a:ln>
        </p:spPr>
      </p:pic>
      <p:sp>
        <p:nvSpPr>
          <p:cNvPr id="273" name="CustomShape 2"/>
          <p:cNvSpPr/>
          <p:nvPr/>
        </p:nvSpPr>
        <p:spPr>
          <a:xfrm>
            <a:off x="4202255" y="3833640"/>
            <a:ext cx="384192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000000"/>
                </a:solidFill>
                <a:latin typeface="Calibri"/>
                <a:ea typeface="DejaVu Sans"/>
              </a:rPr>
              <a:t>IrDA subsystem support</a:t>
            </a:r>
            <a:endParaRPr lang="en-US" sz="2400" b="0" strike="noStrike" spc="-1">
              <a:latin typeface="Arial"/>
            </a:endParaRPr>
          </a:p>
        </p:txBody>
      </p:sp>
      <p:sp>
        <p:nvSpPr>
          <p:cNvPr id="274" name="CustomShape 3"/>
          <p:cNvSpPr/>
          <p:nvPr/>
        </p:nvSpPr>
        <p:spPr>
          <a:xfrm>
            <a:off x="4561175" y="6401880"/>
            <a:ext cx="301896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000000"/>
                </a:solidFill>
                <a:latin typeface="Calibri"/>
                <a:ea typeface="DejaVu Sans"/>
              </a:rPr>
              <a:t>Các giao thức IrDA</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CustomShape 1"/>
          <p:cNvSpPr/>
          <p:nvPr/>
        </p:nvSpPr>
        <p:spPr>
          <a:xfrm>
            <a:off x="353520" y="229680"/>
            <a:ext cx="10423800" cy="6744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buClr>
                <a:srgbClr val="000000"/>
              </a:buClr>
              <a:buFont typeface="Arial"/>
              <a:buChar char="•"/>
            </a:pPr>
            <a:r>
              <a:rPr lang="en-US" sz="2800" b="0" strike="noStrike" spc="-1">
                <a:solidFill>
                  <a:srgbClr val="000000"/>
                </a:solidFill>
                <a:latin typeface="Calibri"/>
                <a:ea typeface="DejaVu Sans"/>
              </a:rPr>
              <a:t>Bluetooth</a:t>
            </a:r>
            <a:endParaRPr lang="en-US" sz="2800" b="0" strike="noStrike" spc="-1">
              <a:latin typeface="Arial"/>
            </a:endParaRPr>
          </a:p>
          <a:p>
            <a:pPr marL="285840" indent="-285480">
              <a:lnSpc>
                <a:spcPct val="100000"/>
              </a:lnSpc>
              <a:buClr>
                <a:srgbClr val="000000"/>
              </a:buClr>
              <a:buFont typeface="Wingdings" charset="2"/>
              <a:buChar char=""/>
            </a:pPr>
            <a:r>
              <a:rPr lang="en-US" sz="2400" b="0" strike="noStrike" spc="-1">
                <a:solidFill>
                  <a:srgbClr val="000000"/>
                </a:solidFill>
                <a:latin typeface="Calibri"/>
                <a:ea typeface="DejaVu Sans"/>
              </a:rPr>
              <a:t>Là công nghệ không dây được tạo ra để thay thế IrDA, hoạt động trong bán kính 10m, thường dùng ở điện thoại di động</a:t>
            </a:r>
            <a:endParaRPr lang="en-US" sz="2400" b="0" strike="noStrike" spc="-1">
              <a:latin typeface="Arial"/>
            </a:endParaRPr>
          </a:p>
          <a:p>
            <a:pPr marL="343080" indent="-342720">
              <a:lnSpc>
                <a:spcPct val="100000"/>
              </a:lnSpc>
              <a:buClr>
                <a:srgbClr val="000000"/>
              </a:buClr>
              <a:buFont typeface="Wingdings" charset="2"/>
              <a:buChar char=""/>
            </a:pPr>
            <a:r>
              <a:rPr lang="en-US" sz="2400" b="0" strike="noStrike" spc="-1">
                <a:solidFill>
                  <a:srgbClr val="000000"/>
                </a:solidFill>
                <a:latin typeface="Calibri"/>
                <a:ea typeface="DejaVu Sans"/>
              </a:rPr>
              <a:t>Chọn Bluetooth subsystem support trong Networking support</a:t>
            </a:r>
            <a:endParaRPr lang="en-US" sz="2400" b="0" strike="noStrike" spc="-1">
              <a:latin typeface="Arial"/>
            </a:endParaRPr>
          </a:p>
          <a:p>
            <a:pPr marL="343080" indent="-342720">
              <a:lnSpc>
                <a:spcPct val="100000"/>
              </a:lnSpc>
              <a:buClr>
                <a:srgbClr val="000000"/>
              </a:buClr>
              <a:buFont typeface="Wingdings" charset="2"/>
              <a:buChar char=""/>
            </a:pPr>
            <a:r>
              <a:rPr lang="en-US" sz="2400" b="0" strike="noStrike" spc="-1">
                <a:solidFill>
                  <a:srgbClr val="000000"/>
                </a:solidFill>
                <a:latin typeface="Calibri"/>
                <a:ea typeface="DejaVu Sans"/>
              </a:rPr>
              <a:t>Cài đặt driver cho thiết bị Bluetooth trong Bluetooth device drivers</a:t>
            </a:r>
            <a:endParaRPr lang="en-US" sz="2400" b="0" strike="noStrike" spc="-1">
              <a:latin typeface="Arial"/>
            </a:endParaRPr>
          </a:p>
          <a:p>
            <a:pPr marL="343080" indent="-342720">
              <a:lnSpc>
                <a:spcPct val="100000"/>
              </a:lnSpc>
              <a:buClr>
                <a:srgbClr val="000000"/>
              </a:buClr>
              <a:buFont typeface="Wingdings" charset="2"/>
              <a:buChar char=""/>
            </a:pPr>
            <a:r>
              <a:rPr lang="en-US" sz="2400" b="0" strike="noStrike" spc="-1">
                <a:solidFill>
                  <a:srgbClr val="000000"/>
                </a:solidFill>
                <a:latin typeface="Calibri"/>
                <a:ea typeface="DejaVu Sans"/>
              </a:rPr>
              <a:t>Có khá ít driver vì hầu hết các thiết bị đều tuân theo thông số kĩ thuật hoạt động của Bluetooth. Cần chọn 2 driver  HCI BCM203x USB driver và HCI BPA10x USB driver để Bluethooth có thể hoạt động</a:t>
            </a: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1800" b="0" strike="noStrike" spc="-1">
                <a:solidFill>
                  <a:srgbClr val="000000"/>
                </a:solidFill>
                <a:latin typeface="Calibri"/>
                <a:ea typeface="DejaVu Sans"/>
              </a:rPr>
              <a:t>	</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000000"/>
                </a:solidFill>
                <a:latin typeface="Calibri"/>
                <a:ea typeface="DejaVu Sans"/>
              </a:rPr>
              <a:t> </a:t>
            </a:r>
            <a:endParaRPr lang="en-US" sz="1800" b="0" strike="noStrike" spc="-1">
              <a:latin typeface="Arial"/>
            </a:endParaRPr>
          </a:p>
          <a:p>
            <a:pPr>
              <a:lnSpc>
                <a:spcPct val="100000"/>
              </a:lnSpc>
            </a:pPr>
            <a:r>
              <a:rPr lang="en-US" sz="1800" b="0" strike="noStrike" spc="-1">
                <a:solidFill>
                  <a:srgbClr val="000000"/>
                </a:solidFill>
                <a:latin typeface="Calibri"/>
                <a:ea typeface="DejaVu Sans"/>
              </a:rPr>
              <a:t> </a:t>
            </a:r>
            <a:endParaRPr lang="en-US" sz="1800" b="0" strike="noStrike" spc="-1">
              <a:latin typeface="Arial"/>
            </a:endParaRPr>
          </a:p>
        </p:txBody>
      </p:sp>
      <p:pic>
        <p:nvPicPr>
          <p:cNvPr id="276" name="Picture 259"/>
          <p:cNvPicPr/>
          <p:nvPr/>
        </p:nvPicPr>
        <p:blipFill>
          <a:blip r:embed="rId2"/>
          <a:srcRect l="11457" t="46733" r="66779" b="34467"/>
          <a:stretch/>
        </p:blipFill>
        <p:spPr>
          <a:xfrm>
            <a:off x="1841040" y="3317760"/>
            <a:ext cx="8036280" cy="2279520"/>
          </a:xfrm>
          <a:prstGeom prst="rect">
            <a:avLst/>
          </a:prstGeom>
          <a:ln>
            <a:noFill/>
          </a:ln>
        </p:spPr>
      </p:pic>
      <p:sp>
        <p:nvSpPr>
          <p:cNvPr id="277" name="CustomShape 2"/>
          <p:cNvSpPr/>
          <p:nvPr/>
        </p:nvSpPr>
        <p:spPr>
          <a:xfrm>
            <a:off x="3677400" y="5594040"/>
            <a:ext cx="349596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000000"/>
                </a:solidFill>
                <a:latin typeface="Calibri"/>
                <a:ea typeface="DejaVu Sans"/>
              </a:rPr>
              <a:t>Drivers cho Bluetooth</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CustomShape 1"/>
          <p:cNvSpPr/>
          <p:nvPr/>
        </p:nvSpPr>
        <p:spPr>
          <a:xfrm>
            <a:off x="316440" y="118800"/>
            <a:ext cx="11274120" cy="11608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Arial"/>
              <a:buChar char="•"/>
            </a:pPr>
            <a:r>
              <a:rPr lang="en-US" sz="2800" b="0" strike="noStrike" spc="-1">
                <a:solidFill>
                  <a:srgbClr val="000000"/>
                </a:solidFill>
                <a:latin typeface="Calibri"/>
                <a:ea typeface="DejaVu Sans"/>
              </a:rPr>
              <a:t>Không dây</a:t>
            </a:r>
            <a:endParaRPr lang="en-US" sz="2800" b="0" strike="noStrike" spc="-1">
              <a:latin typeface="Arial"/>
            </a:endParaRPr>
          </a:p>
          <a:p>
            <a:pPr marL="343080" indent="-342720">
              <a:lnSpc>
                <a:spcPct val="100000"/>
              </a:lnSpc>
              <a:buClr>
                <a:srgbClr val="000000"/>
              </a:buClr>
              <a:buFont typeface="Wingdings" charset="2"/>
              <a:buChar char=""/>
            </a:pPr>
            <a:r>
              <a:rPr lang="en-US" sz="2400" b="0" strike="noStrike" spc="-1">
                <a:solidFill>
                  <a:srgbClr val="000000"/>
                </a:solidFill>
                <a:latin typeface="Calibri"/>
                <a:ea typeface="DejaVu Sans"/>
              </a:rPr>
              <a:t>Linux hỗ trợ rất nhiều driver không dây</a:t>
            </a:r>
            <a:endParaRPr lang="en-US" sz="2400" b="0" strike="noStrike" spc="-1">
              <a:latin typeface="Arial"/>
            </a:endParaRPr>
          </a:p>
          <a:p>
            <a:pPr marL="343080" indent="-342720">
              <a:lnSpc>
                <a:spcPct val="100000"/>
              </a:lnSpc>
              <a:buClr>
                <a:srgbClr val="000000"/>
              </a:buClr>
              <a:buFont typeface="Wingdings" charset="2"/>
              <a:buChar char=""/>
            </a:pPr>
            <a:r>
              <a:rPr lang="en-US" sz="2400" b="0" strike="noStrike" spc="-1">
                <a:solidFill>
                  <a:srgbClr val="000000"/>
                </a:solidFill>
                <a:latin typeface="Calibri"/>
                <a:ea typeface="DejaVu Sans"/>
              </a:rPr>
              <a:t>Chọn cấu hình mạng IEEE 802.11 Networking Stack, nằm trong mục Wireless</a:t>
            </a: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marL="343080" indent="-342720">
              <a:lnSpc>
                <a:spcPct val="100000"/>
              </a:lnSpc>
              <a:buClr>
                <a:srgbClr val="000000"/>
              </a:buClr>
              <a:buFont typeface="Wingdings" charset="2"/>
              <a:buChar char=""/>
            </a:pPr>
            <a:r>
              <a:rPr lang="en-US" sz="2400" b="0" strike="noStrike" spc="-1">
                <a:solidFill>
                  <a:srgbClr val="000000"/>
                </a:solidFill>
                <a:latin typeface="Calibri"/>
                <a:ea typeface="DejaVu Sans"/>
              </a:rPr>
              <a:t>Chỉnh sửa các driver mạng không dây trong Network device support, chọn mục Wireless LAN</a:t>
            </a: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400" b="0" strike="noStrike" spc="-1">
                <a:solidFill>
                  <a:srgbClr val="000000"/>
                </a:solidFill>
                <a:latin typeface="Calibri"/>
                <a:ea typeface="DejaVu Sans"/>
              </a:rPr>
              <a:t>	</a:t>
            </a: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400" b="0" strike="noStrike" spc="-1">
                <a:solidFill>
                  <a:srgbClr val="000000"/>
                </a:solidFill>
                <a:latin typeface="Calibri"/>
                <a:ea typeface="DejaVu Sans"/>
              </a:rPr>
              <a:t>	</a:t>
            </a: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400" b="0" strike="noStrike" spc="-1">
                <a:solidFill>
                  <a:srgbClr val="000000"/>
                </a:solidFill>
                <a:latin typeface="Calibri"/>
                <a:ea typeface="DejaVu Sans"/>
              </a:rPr>
              <a:t> </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 </a:t>
            </a:r>
            <a:endParaRPr lang="en-US" sz="2400" b="0" strike="noStrike" spc="-1">
              <a:latin typeface="Arial"/>
            </a:endParaRPr>
          </a:p>
        </p:txBody>
      </p:sp>
      <p:pic>
        <p:nvPicPr>
          <p:cNvPr id="279" name="Picture 261"/>
          <p:cNvPicPr/>
          <p:nvPr/>
        </p:nvPicPr>
        <p:blipFill>
          <a:blip r:embed="rId2"/>
          <a:srcRect l="11800" t="46793" r="67468" b="32931"/>
          <a:stretch/>
        </p:blipFill>
        <p:spPr>
          <a:xfrm>
            <a:off x="3315240" y="1307160"/>
            <a:ext cx="5504400" cy="1768320"/>
          </a:xfrm>
          <a:prstGeom prst="rect">
            <a:avLst/>
          </a:prstGeom>
          <a:ln>
            <a:noFill/>
          </a:ln>
        </p:spPr>
      </p:pic>
      <p:pic>
        <p:nvPicPr>
          <p:cNvPr id="280" name="Picture 263"/>
          <p:cNvPicPr/>
          <p:nvPr/>
        </p:nvPicPr>
        <p:blipFill>
          <a:blip r:embed="rId3"/>
          <a:srcRect l="21072" t="29550" r="58666" b="51675"/>
          <a:stretch/>
        </p:blipFill>
        <p:spPr>
          <a:xfrm>
            <a:off x="3314880" y="4382280"/>
            <a:ext cx="5529960" cy="1682640"/>
          </a:xfrm>
          <a:prstGeom prst="rect">
            <a:avLst/>
          </a:prstGeom>
          <a:ln>
            <a:noFill/>
          </a:ln>
        </p:spPr>
      </p:pic>
      <p:sp>
        <p:nvSpPr>
          <p:cNvPr id="281" name="CustomShape 2"/>
          <p:cNvSpPr/>
          <p:nvPr/>
        </p:nvSpPr>
        <p:spPr>
          <a:xfrm>
            <a:off x="3783960" y="3041640"/>
            <a:ext cx="479268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000000"/>
                </a:solidFill>
                <a:latin typeface="Calibri"/>
                <a:ea typeface="DejaVu Sans"/>
              </a:rPr>
              <a:t>IEEE 802.11 Networking Stack</a:t>
            </a:r>
            <a:endParaRPr lang="en-US" sz="2400" b="0" strike="noStrike" spc="-1">
              <a:latin typeface="Arial"/>
            </a:endParaRPr>
          </a:p>
        </p:txBody>
      </p:sp>
      <p:sp>
        <p:nvSpPr>
          <p:cNvPr id="282" name="CustomShape 3"/>
          <p:cNvSpPr/>
          <p:nvPr/>
        </p:nvSpPr>
        <p:spPr>
          <a:xfrm>
            <a:off x="4264200" y="6093720"/>
            <a:ext cx="394380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000000"/>
                </a:solidFill>
                <a:latin typeface="Calibri"/>
                <a:ea typeface="DejaVu Sans"/>
              </a:rPr>
              <a:t>Drivers mạng không dây</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ustomShape 1"/>
          <p:cNvSpPr/>
          <p:nvPr/>
        </p:nvSpPr>
        <p:spPr>
          <a:xfrm>
            <a:off x="838080" y="365040"/>
            <a:ext cx="1051452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4800" b="0" strike="noStrike" spc="-1">
                <a:solidFill>
                  <a:srgbClr val="000000"/>
                </a:solidFill>
                <a:latin typeface="Calibri Light"/>
                <a:ea typeface="DejaVu Sans"/>
              </a:rPr>
              <a:t>1. </a:t>
            </a:r>
            <a:r>
              <a:rPr lang="en-US" sz="4800" b="0" strike="noStrike" spc="-1" smtClean="0">
                <a:solidFill>
                  <a:srgbClr val="000000"/>
                </a:solidFill>
                <a:latin typeface="Calibri Light"/>
                <a:ea typeface="DejaVu Sans"/>
              </a:rPr>
              <a:t>Tổng quan kit </a:t>
            </a:r>
            <a:r>
              <a:rPr lang="en-US" sz="4800" b="0" strike="noStrike" spc="-1">
                <a:solidFill>
                  <a:srgbClr val="000000"/>
                </a:solidFill>
                <a:latin typeface="Calibri Light"/>
                <a:ea typeface="DejaVu Sans"/>
              </a:rPr>
              <a:t>NanoPC-T3</a:t>
            </a:r>
            <a:endParaRPr lang="en-US" sz="4800" b="0" strike="noStrike" spc="-1">
              <a:latin typeface="Arial"/>
            </a:endParaRPr>
          </a:p>
        </p:txBody>
      </p:sp>
      <p:sp>
        <p:nvSpPr>
          <p:cNvPr id="168" name="CustomShape 2"/>
          <p:cNvSpPr/>
          <p:nvPr/>
        </p:nvSpPr>
        <p:spPr>
          <a:xfrm>
            <a:off x="838080" y="1825560"/>
            <a:ext cx="5180400" cy="4350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52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Bo mạch máy tính NanoPC-T3 được thiết kế và phát triển bởi FriendlyARM cho người dùng chuyên nghiệp và doanh nghiệp</a:t>
            </a:r>
            <a:endParaRPr lang="en-US" sz="2400" b="0" strike="noStrike" spc="-1">
              <a:latin typeface="Arial"/>
            </a:endParaRPr>
          </a:p>
          <a:p>
            <a:pPr marL="228600" indent="-22752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Kit được tích hợp bộ vi xử lý Samsung Octa-Core Cortex-A53 S5P6818 SoC hoạt động với xung nhịp từ 400MHz đến 1,4GHz</a:t>
            </a:r>
            <a:endParaRPr lang="en-US" sz="2400" b="0" strike="noStrike" spc="-1">
              <a:latin typeface="Arial"/>
            </a:endParaRPr>
          </a:p>
        </p:txBody>
      </p:sp>
      <p:pic>
        <p:nvPicPr>
          <p:cNvPr id="169" name="Content Placeholder 4"/>
          <p:cNvPicPr/>
          <p:nvPr/>
        </p:nvPicPr>
        <p:blipFill>
          <a:blip r:embed="rId2"/>
          <a:stretch/>
        </p:blipFill>
        <p:spPr>
          <a:xfrm>
            <a:off x="6492600" y="1825560"/>
            <a:ext cx="5050440" cy="3534840"/>
          </a:xfrm>
          <a:prstGeom prst="rect">
            <a:avLst/>
          </a:prstGeom>
          <a:ln>
            <a:noFill/>
          </a:ln>
        </p:spPr>
      </p:pic>
      <p:sp>
        <p:nvSpPr>
          <p:cNvPr id="170" name="CustomShape 3"/>
          <p:cNvSpPr/>
          <p:nvPr/>
        </p:nvSpPr>
        <p:spPr>
          <a:xfrm>
            <a:off x="7850160" y="5496480"/>
            <a:ext cx="233532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000000"/>
                </a:solidFill>
                <a:latin typeface="Calibri"/>
                <a:ea typeface="DejaVu Sans"/>
              </a:rPr>
              <a:t>Kit NanoPC-T3</a:t>
            </a:r>
            <a:endParaRPr lang="en-US" sz="2400" b="0" strike="noStrike" spc="-1">
              <a:latin typeface="Arial"/>
            </a:endParaRPr>
          </a:p>
        </p:txBody>
      </p:sp>
      <p:sp>
        <p:nvSpPr>
          <p:cNvPr id="171" name="CustomShape 4"/>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59C9EA4-981E-4E20-8ECB-7652B677E469}" type="slidenum">
              <a:rPr lang="en-US" sz="1200" b="0" strike="noStrike" spc="-1">
                <a:solidFill>
                  <a:srgbClr val="8B8B8B"/>
                </a:solidFill>
                <a:latin typeface="Calibri"/>
                <a:ea typeface="DejaVu Sans"/>
              </a:rPr>
              <a:t>3</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CustomShape 1"/>
          <p:cNvSpPr/>
          <p:nvPr/>
        </p:nvSpPr>
        <p:spPr>
          <a:xfrm>
            <a:off x="316440" y="118800"/>
            <a:ext cx="11508840" cy="11608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n-US" sz="2400" b="0" strike="noStrike" spc="-1">
                <a:solidFill>
                  <a:srgbClr val="000000"/>
                </a:solidFill>
                <a:latin typeface="Calibri"/>
                <a:ea typeface="DejaVu Sans"/>
              </a:rPr>
              <a:t>Chỉnh sửa cấu hình driver USB Network Adapter cho thiết bị mạng không dây USB trong Device Drivers, mục USB Support </a:t>
            </a: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400" b="0" strike="noStrike" spc="-1">
                <a:solidFill>
                  <a:srgbClr val="000000"/>
                </a:solidFill>
                <a:latin typeface="Calibri"/>
                <a:ea typeface="DejaVu Sans"/>
              </a:rPr>
              <a:t>	</a:t>
            </a: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400" b="0" strike="noStrike" spc="-1">
                <a:solidFill>
                  <a:srgbClr val="000000"/>
                </a:solidFill>
                <a:latin typeface="Calibri"/>
                <a:ea typeface="DejaVu Sans"/>
              </a:rPr>
              <a:t>	</a:t>
            </a: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400" b="0" strike="noStrike" spc="-1">
                <a:solidFill>
                  <a:srgbClr val="000000"/>
                </a:solidFill>
                <a:latin typeface="Calibri"/>
                <a:ea typeface="DejaVu Sans"/>
              </a:rPr>
              <a:t> </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 </a:t>
            </a:r>
            <a:endParaRPr lang="en-US" sz="2400" b="0" strike="noStrike" spc="-1">
              <a:latin typeface="Arial"/>
            </a:endParaRPr>
          </a:p>
        </p:txBody>
      </p:sp>
      <p:pic>
        <p:nvPicPr>
          <p:cNvPr id="284" name="Picture 262"/>
          <p:cNvPicPr/>
          <p:nvPr/>
        </p:nvPicPr>
        <p:blipFill>
          <a:blip r:embed="rId2"/>
          <a:srcRect l="11984" t="46530" r="67862" b="34219"/>
          <a:stretch/>
        </p:blipFill>
        <p:spPr>
          <a:xfrm>
            <a:off x="2486160" y="945720"/>
            <a:ext cx="7169400" cy="2249280"/>
          </a:xfrm>
          <a:prstGeom prst="rect">
            <a:avLst/>
          </a:prstGeom>
          <a:ln>
            <a:noFill/>
          </a:ln>
        </p:spPr>
      </p:pic>
      <p:sp>
        <p:nvSpPr>
          <p:cNvPr id="285" name="CustomShape 2"/>
          <p:cNvSpPr/>
          <p:nvPr/>
        </p:nvSpPr>
        <p:spPr>
          <a:xfrm>
            <a:off x="3717360" y="3195360"/>
            <a:ext cx="451548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000000"/>
                </a:solidFill>
                <a:latin typeface="Calibri"/>
                <a:ea typeface="DejaVu Sans"/>
              </a:rPr>
              <a:t>Driver USB Network Adapter</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CustomShape 1"/>
          <p:cNvSpPr/>
          <p:nvPr/>
        </p:nvSpPr>
        <p:spPr>
          <a:xfrm>
            <a:off x="838080" y="1050480"/>
            <a:ext cx="11183760" cy="512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800" indent="-34272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Trên Lbuntu</a:t>
            </a:r>
            <a:endParaRPr lang="en-US" sz="2800" b="0" strike="noStrike" spc="-1">
              <a:latin typeface="Arial"/>
            </a:endParaRPr>
          </a:p>
          <a:p>
            <a:pPr marL="228600" indent="-227520">
              <a:lnSpc>
                <a:spcPct val="90000"/>
              </a:lnSpc>
              <a:spcBef>
                <a:spcPts val="1001"/>
              </a:spcBef>
              <a:buClr>
                <a:srgbClr val="000000"/>
              </a:buClr>
              <a:buFont typeface="Wingdings" charset="2"/>
              <a:buChar char=""/>
            </a:pPr>
            <a:r>
              <a:rPr lang="en-US" sz="2400" b="0" strike="noStrike" spc="-1">
                <a:solidFill>
                  <a:srgbClr val="000000"/>
                </a:solidFill>
                <a:latin typeface="Calibri"/>
                <a:ea typeface="DejaVu Sans"/>
              </a:rPr>
              <a:t> Kiểm tra các thiết bị mạng</a:t>
            </a:r>
            <a:endParaRPr lang="en-US" sz="2400" b="0" strike="noStrike" spc="-1">
              <a:latin typeface="Arial"/>
            </a:endParaRPr>
          </a:p>
          <a:p>
            <a:pPr>
              <a:lnSpc>
                <a:spcPct val="90000"/>
              </a:lnSpc>
              <a:spcBef>
                <a:spcPts val="1001"/>
              </a:spcBef>
            </a:pPr>
            <a:r>
              <a:rPr lang="en-US" sz="2400" b="0" strike="noStrike" spc="-1">
                <a:solidFill>
                  <a:srgbClr val="7030A0"/>
                </a:solidFill>
                <a:latin typeface="Calibri"/>
                <a:ea typeface="DejaVu Sans"/>
              </a:rPr>
              <a:t>nmcli </a:t>
            </a:r>
            <a:r>
              <a:rPr lang="en-US" sz="2400" b="0" strike="noStrike" spc="-1">
                <a:solidFill>
                  <a:srgbClr val="000000"/>
                </a:solidFill>
                <a:latin typeface="Calibri"/>
                <a:ea typeface="DejaVu Sans"/>
              </a:rPr>
              <a:t>d</a:t>
            </a:r>
            <a:endParaRPr lang="en-US" sz="2400" b="0" strike="noStrike" spc="-1">
              <a:latin typeface="Arial"/>
            </a:endParaRPr>
          </a:p>
          <a:p>
            <a:pPr marL="228600" indent="-227520">
              <a:lnSpc>
                <a:spcPct val="90000"/>
              </a:lnSpc>
              <a:spcBef>
                <a:spcPts val="1001"/>
              </a:spcBef>
              <a:buClr>
                <a:srgbClr val="000000"/>
              </a:buClr>
              <a:buFont typeface="Wingdings" charset="2"/>
              <a:buChar char=""/>
            </a:pPr>
            <a:r>
              <a:rPr lang="en-US" sz="2400" b="0" strike="noStrike" spc="-1">
                <a:solidFill>
                  <a:srgbClr val="000000"/>
                </a:solidFill>
                <a:latin typeface="Calibri"/>
                <a:ea typeface="DejaVu Sans"/>
              </a:rPr>
              <a:t> Thiết lập hotspot</a:t>
            </a:r>
            <a:endParaRPr lang="en-US" sz="2400" b="0" strike="noStrike" spc="-1">
              <a:latin typeface="Arial"/>
            </a:endParaRPr>
          </a:p>
          <a:p>
            <a:pPr>
              <a:lnSpc>
                <a:spcPct val="90000"/>
              </a:lnSpc>
              <a:spcBef>
                <a:spcPts val="1001"/>
              </a:spcBef>
            </a:pPr>
            <a:r>
              <a:rPr lang="en-US" sz="2400" b="0" strike="noStrike" spc="-1">
                <a:solidFill>
                  <a:srgbClr val="7030A0"/>
                </a:solidFill>
                <a:latin typeface="Calibri"/>
                <a:ea typeface="DejaVu Sans"/>
              </a:rPr>
              <a:t>nmcli </a:t>
            </a:r>
            <a:r>
              <a:rPr lang="en-US" sz="2400" b="0" strike="noStrike" spc="-1">
                <a:latin typeface="Calibri"/>
                <a:ea typeface="DejaVu Sans"/>
              </a:rPr>
              <a:t>d wifi hotspot </a:t>
            </a:r>
            <a:r>
              <a:rPr lang="en-US" sz="2400" b="0" strike="noStrike" spc="-1">
                <a:solidFill>
                  <a:srgbClr val="000000"/>
                </a:solidFill>
                <a:latin typeface="Calibri"/>
                <a:ea typeface="DejaVu Sans"/>
              </a:rPr>
              <a:t>ifname wlan0 ssid “NanoPC-T3” password “123456789”</a:t>
            </a:r>
            <a:endParaRPr lang="en-US" sz="2400" b="0" strike="noStrike" spc="-1">
              <a:latin typeface="Arial"/>
            </a:endParaRPr>
          </a:p>
          <a:p>
            <a:pPr>
              <a:lnSpc>
                <a:spcPct val="90000"/>
              </a:lnSpc>
              <a:spcBef>
                <a:spcPts val="1001"/>
              </a:spcBef>
            </a:pPr>
            <a:endParaRPr lang="en-US" sz="2400" b="0" strike="noStrike" spc="-1">
              <a:latin typeface="Arial"/>
            </a:endParaRPr>
          </a:p>
        </p:txBody>
      </p:sp>
      <p:sp>
        <p:nvSpPr>
          <p:cNvPr id="287" name="CustomShape 2"/>
          <p:cNvSpPr/>
          <p:nvPr/>
        </p:nvSpPr>
        <p:spPr>
          <a:xfrm>
            <a:off x="560160" y="257400"/>
            <a:ext cx="11363040" cy="87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pPr>
            <a:r>
              <a:rPr lang="en-US" sz="4800" b="0" strike="noStrike" spc="-1">
                <a:solidFill>
                  <a:srgbClr val="000000"/>
                </a:solidFill>
                <a:latin typeface="Calibri Light"/>
                <a:ea typeface="DejaVu Sans"/>
              </a:rPr>
              <a:t>7. Phát wifi trên kit NanoPC-T3 </a:t>
            </a:r>
            <a:endParaRPr lang="en-US" sz="4800" b="0" strike="noStrike" spc="-1">
              <a:latin typeface="Arial"/>
            </a:endParaRPr>
          </a:p>
        </p:txBody>
      </p:sp>
      <p:pic>
        <p:nvPicPr>
          <p:cNvPr id="288" name="Picture 4"/>
          <p:cNvPicPr/>
          <p:nvPr/>
        </p:nvPicPr>
        <p:blipFill>
          <a:blip r:embed="rId2"/>
          <a:srcRect b="74777"/>
          <a:stretch/>
        </p:blipFill>
        <p:spPr>
          <a:xfrm>
            <a:off x="7577640" y="3731760"/>
            <a:ext cx="3856680" cy="1728720"/>
          </a:xfrm>
          <a:prstGeom prst="rect">
            <a:avLst/>
          </a:prstGeom>
          <a:ln>
            <a:noFill/>
          </a:ln>
        </p:spPr>
      </p:pic>
      <p:pic>
        <p:nvPicPr>
          <p:cNvPr id="289" name="Picture 5"/>
          <p:cNvPicPr/>
          <p:nvPr/>
        </p:nvPicPr>
        <p:blipFill>
          <a:blip r:embed="rId3"/>
          <a:srcRect l="21744" t="27955" r="40477" b="52172"/>
          <a:stretch/>
        </p:blipFill>
        <p:spPr>
          <a:xfrm>
            <a:off x="783360" y="3731760"/>
            <a:ext cx="5844960" cy="1728720"/>
          </a:xfrm>
          <a:prstGeom prst="rect">
            <a:avLst/>
          </a:prstGeom>
          <a:ln>
            <a:noFill/>
          </a:ln>
        </p:spPr>
      </p:pic>
      <p:sp>
        <p:nvSpPr>
          <p:cNvPr id="290" name="CustomShape 3"/>
          <p:cNvSpPr/>
          <p:nvPr/>
        </p:nvSpPr>
        <p:spPr>
          <a:xfrm>
            <a:off x="1745280" y="5588640"/>
            <a:ext cx="489204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Thiết lập hotspot</a:t>
            </a:r>
            <a:endParaRPr lang="en-US" sz="2400" b="0" strike="noStrike" spc="-1">
              <a:latin typeface="Arial"/>
            </a:endParaRPr>
          </a:p>
        </p:txBody>
      </p:sp>
      <p:sp>
        <p:nvSpPr>
          <p:cNvPr id="291" name="CustomShape 4"/>
          <p:cNvSpPr/>
          <p:nvPr/>
        </p:nvSpPr>
        <p:spPr>
          <a:xfrm>
            <a:off x="8196480" y="5674320"/>
            <a:ext cx="489204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Wifi đã được phát</a:t>
            </a:r>
            <a:endParaRPr lang="en-US" sz="2400" b="0" strike="noStrike" spc="-1">
              <a:latin typeface="Arial"/>
            </a:endParaRPr>
          </a:p>
        </p:txBody>
      </p:sp>
      <p:sp>
        <p:nvSpPr>
          <p:cNvPr id="292" name="CustomShape 5"/>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5706C429-4242-4905-AB07-B7D3A8E2DB93}" type="slidenum">
              <a:rPr lang="en-US" sz="1200" b="0" strike="noStrike" spc="-1">
                <a:solidFill>
                  <a:srgbClr val="8B8B8B"/>
                </a:solidFill>
                <a:latin typeface="Calibri"/>
                <a:ea typeface="DejaVu Sans"/>
              </a:rPr>
              <a:t>31</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CustomShape 1"/>
          <p:cNvSpPr/>
          <p:nvPr/>
        </p:nvSpPr>
        <p:spPr>
          <a:xfrm>
            <a:off x="417960" y="236160"/>
            <a:ext cx="11183760" cy="648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800" indent="-342720">
              <a:lnSpc>
                <a:spcPct val="90000"/>
              </a:lnSpc>
              <a:spcBef>
                <a:spcPts val="1001"/>
              </a:spcBef>
              <a:buClr>
                <a:srgbClr val="000000"/>
              </a:buClr>
              <a:buFont typeface="Arial"/>
              <a:buChar char="•"/>
            </a:pPr>
            <a:r>
              <a:rPr lang="en-US" sz="2800" b="0" strike="noStrike" spc="-1">
                <a:solidFill>
                  <a:srgbClr val="000000"/>
                </a:solidFill>
                <a:latin typeface="Calibri" panose="020F0502020204030204" pitchFamily="34" charset="0"/>
                <a:ea typeface="DejaVu Sans"/>
                <a:cs typeface="Calibri" panose="020F0502020204030204" pitchFamily="34" charset="0"/>
              </a:rPr>
              <a:t>Trên Debian, Friendly Core</a:t>
            </a:r>
            <a:endParaRPr lang="en-US" sz="2800" b="0" strike="noStrike" spc="-1">
              <a:latin typeface="Calibri" panose="020F0502020204030204" pitchFamily="34" charset="0"/>
              <a:cs typeface="Calibri" panose="020F0502020204030204" pitchFamily="34" charset="0"/>
            </a:endParaRPr>
          </a:p>
          <a:p>
            <a:pPr marL="343800" indent="-342720">
              <a:lnSpc>
                <a:spcPct val="90000"/>
              </a:lnSpc>
              <a:spcBef>
                <a:spcPts val="1001"/>
              </a:spcBef>
              <a:buClr>
                <a:srgbClr val="000000"/>
              </a:buClr>
              <a:buFont typeface="Wingdings" charset="2"/>
              <a:buChar char=""/>
            </a:pPr>
            <a:r>
              <a:rPr lang="en-US" sz="2400" b="0" strike="noStrike" spc="-1">
                <a:solidFill>
                  <a:srgbClr val="000000"/>
                </a:solidFill>
                <a:latin typeface="Calibri" panose="020F0502020204030204" pitchFamily="34" charset="0"/>
                <a:ea typeface="DejaVu Sans"/>
                <a:cs typeface="Calibri" panose="020F0502020204030204" pitchFamily="34" charset="0"/>
              </a:rPr>
              <a:t> Thiết lập chế độ wifi-AP</a:t>
            </a:r>
            <a:endParaRPr lang="en-US" sz="2400" b="0" strike="noStrike" spc="-1">
              <a:latin typeface="Calibri" panose="020F0502020204030204" pitchFamily="34" charset="0"/>
              <a:cs typeface="Calibri" panose="020F0502020204030204" pitchFamily="34" charset="0"/>
            </a:endParaRPr>
          </a:p>
          <a:p>
            <a:pPr marL="720">
              <a:lnSpc>
                <a:spcPct val="90000"/>
              </a:lnSpc>
              <a:spcBef>
                <a:spcPts val="1001"/>
              </a:spcBef>
            </a:pPr>
            <a:r>
              <a:rPr lang="en-US" sz="2400" b="0" strike="noStrike" spc="-1">
                <a:solidFill>
                  <a:srgbClr val="7030A0"/>
                </a:solidFill>
                <a:latin typeface="Calibri" panose="020F0502020204030204" pitchFamily="34" charset="0"/>
                <a:ea typeface="DejaVu Sans"/>
                <a:cs typeface="Calibri" panose="020F0502020204030204" pitchFamily="34" charset="0"/>
              </a:rPr>
              <a:t>turn</a:t>
            </a:r>
            <a:r>
              <a:rPr lang="en-US" sz="2400" b="0" strike="noStrike" spc="-1">
                <a:solidFill>
                  <a:srgbClr val="000000"/>
                </a:solidFill>
                <a:latin typeface="Calibri" panose="020F0502020204030204" pitchFamily="34" charset="0"/>
                <a:ea typeface="DejaVu Sans"/>
                <a:cs typeface="Calibri" panose="020F0502020204030204" pitchFamily="34" charset="0"/>
              </a:rPr>
              <a:t> wifi-into-ap-mode yes</a:t>
            </a:r>
            <a:endParaRPr lang="en-US" sz="2400" b="0" strike="noStrike" spc="-1">
              <a:latin typeface="Calibri" panose="020F0502020204030204" pitchFamily="34" charset="0"/>
              <a:cs typeface="Calibri" panose="020F0502020204030204" pitchFamily="34" charset="0"/>
            </a:endParaRPr>
          </a:p>
          <a:p>
            <a:pPr marL="720">
              <a:lnSpc>
                <a:spcPct val="90000"/>
              </a:lnSpc>
              <a:spcBef>
                <a:spcPts val="1001"/>
              </a:spcBef>
            </a:pPr>
            <a:r>
              <a:rPr lang="en-US" sz="2400" b="0" strike="noStrike" spc="-1">
                <a:solidFill>
                  <a:srgbClr val="000000"/>
                </a:solidFill>
                <a:latin typeface="Calibri" panose="020F0502020204030204" pitchFamily="34" charset="0"/>
                <a:ea typeface="DejaVu Sans"/>
                <a:cs typeface="Calibri" panose="020F0502020204030204" pitchFamily="34" charset="0"/>
              </a:rPr>
              <a:t>Trên Friendly Core kernel 4.4 báo lỗi “Module bcmdhd not found”, vì module này đã bị thay đổi trên kernel 4.4, vì vậy nhóm em biên dịch lại kernel 3.4 để sử </a:t>
            </a:r>
            <a:r>
              <a:rPr lang="en-US" sz="2400" b="0" strike="noStrike" spc="-1" smtClean="0">
                <a:solidFill>
                  <a:srgbClr val="000000"/>
                </a:solidFill>
                <a:latin typeface="Calibri" panose="020F0502020204030204" pitchFamily="34" charset="0"/>
                <a:ea typeface="DejaVu Sans"/>
                <a:cs typeface="Calibri" panose="020F0502020204030204" pitchFamily="34" charset="0"/>
              </a:rPr>
              <a:t>dụng</a:t>
            </a:r>
          </a:p>
          <a:p>
            <a:pPr marL="720">
              <a:lnSpc>
                <a:spcPct val="90000"/>
              </a:lnSpc>
              <a:spcBef>
                <a:spcPts val="1001"/>
              </a:spcBef>
            </a:pPr>
            <a:endParaRPr lang="en-US" sz="2400" b="0" strike="noStrike" spc="-1">
              <a:latin typeface="Calibri" panose="020F0502020204030204" pitchFamily="34" charset="0"/>
              <a:cs typeface="Calibri" panose="020F0502020204030204" pitchFamily="34" charset="0"/>
            </a:endParaRPr>
          </a:p>
          <a:p>
            <a:pPr marL="720">
              <a:lnSpc>
                <a:spcPct val="90000"/>
              </a:lnSpc>
              <a:spcBef>
                <a:spcPts val="1001"/>
              </a:spcBef>
            </a:pPr>
            <a:endParaRPr lang="en-US" sz="2400" b="0" strike="noStrike" spc="-1">
              <a:latin typeface="Calibri" panose="020F0502020204030204" pitchFamily="34" charset="0"/>
              <a:cs typeface="Calibri" panose="020F0502020204030204" pitchFamily="34" charset="0"/>
            </a:endParaRPr>
          </a:p>
          <a:p>
            <a:pPr>
              <a:lnSpc>
                <a:spcPct val="90000"/>
              </a:lnSpc>
              <a:spcBef>
                <a:spcPts val="1001"/>
              </a:spcBef>
            </a:pPr>
            <a:endParaRPr lang="en-US" sz="2400" b="0" strike="noStrike" spc="-1">
              <a:latin typeface="Calibri" panose="020F0502020204030204" pitchFamily="34" charset="0"/>
              <a:cs typeface="Calibri" panose="020F0502020204030204" pitchFamily="34" charset="0"/>
            </a:endParaRPr>
          </a:p>
        </p:txBody>
      </p:sp>
      <p:sp>
        <p:nvSpPr>
          <p:cNvPr id="294" name="CustomShape 2"/>
          <p:cNvSpPr/>
          <p:nvPr/>
        </p:nvSpPr>
        <p:spPr>
          <a:xfrm>
            <a:off x="1745280" y="5588640"/>
            <a:ext cx="4892040" cy="455400"/>
          </a:xfrm>
          <a:prstGeom prst="rect">
            <a:avLst/>
          </a:prstGeom>
          <a:noFill/>
          <a:ln>
            <a:noFill/>
          </a:ln>
        </p:spPr>
        <p:style>
          <a:lnRef idx="0">
            <a:scrgbClr r="0" g="0" b="0"/>
          </a:lnRef>
          <a:fillRef idx="0">
            <a:scrgbClr r="0" g="0" b="0"/>
          </a:fillRef>
          <a:effectRef idx="0">
            <a:scrgbClr r="0" g="0" b="0"/>
          </a:effectRef>
          <a:fontRef idx="minor"/>
        </p:style>
      </p:sp>
      <p:sp>
        <p:nvSpPr>
          <p:cNvPr id="295" name="CustomShape 3"/>
          <p:cNvSpPr/>
          <p:nvPr/>
        </p:nvSpPr>
        <p:spPr>
          <a:xfrm>
            <a:off x="8196480" y="5674320"/>
            <a:ext cx="4892040" cy="455400"/>
          </a:xfrm>
          <a:prstGeom prst="rect">
            <a:avLst/>
          </a:prstGeom>
          <a:noFill/>
          <a:ln>
            <a:noFill/>
          </a:ln>
        </p:spPr>
        <p:style>
          <a:lnRef idx="0">
            <a:scrgbClr r="0" g="0" b="0"/>
          </a:lnRef>
          <a:fillRef idx="0">
            <a:scrgbClr r="0" g="0" b="0"/>
          </a:fillRef>
          <a:effectRef idx="0">
            <a:scrgbClr r="0" g="0" b="0"/>
          </a:effectRef>
          <a:fontRef idx="minor"/>
        </p:style>
      </p:sp>
      <p:sp>
        <p:nvSpPr>
          <p:cNvPr id="296" name="CustomShape 4"/>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1698E72-8214-4C6F-AAD1-350A7F860101}" type="slidenum">
              <a:rPr lang="en-US" sz="1200" b="0" strike="noStrike" spc="-1">
                <a:solidFill>
                  <a:srgbClr val="8B8B8B"/>
                </a:solidFill>
                <a:latin typeface="Calibri"/>
                <a:ea typeface="DejaVu Sans"/>
              </a:rPr>
              <a:t>32</a:t>
            </a:fld>
            <a:endParaRPr lang="en-US" sz="1200" b="0" strike="noStrike" spc="-1">
              <a:latin typeface="Arial"/>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4178" t="18404" b="31080"/>
          <a:stretch/>
        </p:blipFill>
        <p:spPr>
          <a:xfrm>
            <a:off x="1957287" y="2351924"/>
            <a:ext cx="7847527" cy="3464416"/>
          </a:xfrm>
          <a:prstGeom prst="rect">
            <a:avLst/>
          </a:prstGeom>
        </p:spPr>
      </p:pic>
      <p:sp>
        <p:nvSpPr>
          <p:cNvPr id="7" name="CustomShape 3"/>
          <p:cNvSpPr/>
          <p:nvPr/>
        </p:nvSpPr>
        <p:spPr>
          <a:xfrm>
            <a:off x="4388220" y="5953053"/>
            <a:ext cx="3133042" cy="4923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smtClean="0">
                <a:solidFill>
                  <a:srgbClr val="000000"/>
                </a:solidFill>
                <a:latin typeface="Calibri"/>
                <a:ea typeface="DejaVu Sans"/>
              </a:rPr>
              <a:t>Lỗi khi thiết lập wifi-AP</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CustomShape 1"/>
          <p:cNvSpPr/>
          <p:nvPr/>
        </p:nvSpPr>
        <p:spPr>
          <a:xfrm>
            <a:off x="417960" y="236160"/>
            <a:ext cx="11183760" cy="648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800" indent="-342720">
              <a:lnSpc>
                <a:spcPct val="90000"/>
              </a:lnSpc>
              <a:spcBef>
                <a:spcPts val="1001"/>
              </a:spcBef>
              <a:buClr>
                <a:srgbClr val="000000"/>
              </a:buClr>
              <a:buFont typeface="Wingdings" charset="2"/>
              <a:buChar char=""/>
            </a:pPr>
            <a:r>
              <a:rPr lang="en-US" sz="2400" spc="-1">
                <a:solidFill>
                  <a:srgbClr val="000000"/>
                </a:solidFill>
                <a:latin typeface="Calibri" panose="020F0502020204030204" pitchFamily="34" charset="0"/>
                <a:cs typeface="Calibri" panose="020F0502020204030204" pitchFamily="34" charset="0"/>
              </a:rPr>
              <a:t>Tải kernel 3.4</a:t>
            </a:r>
            <a:endParaRPr lang="en-US" sz="2400" spc="-1">
              <a:latin typeface="Calibri" panose="020F0502020204030204" pitchFamily="34" charset="0"/>
              <a:cs typeface="Calibri" panose="020F0502020204030204" pitchFamily="34" charset="0"/>
            </a:endParaRPr>
          </a:p>
          <a:p>
            <a:pPr marL="720">
              <a:lnSpc>
                <a:spcPct val="90000"/>
              </a:lnSpc>
              <a:spcBef>
                <a:spcPts val="1001"/>
              </a:spcBef>
            </a:pPr>
            <a:r>
              <a:rPr lang="en-US" sz="2400" spc="-1">
                <a:solidFill>
                  <a:srgbClr val="7030A0"/>
                </a:solidFill>
                <a:latin typeface="Calibri" panose="020F0502020204030204" pitchFamily="34" charset="0"/>
                <a:cs typeface="Calibri" panose="020F0502020204030204" pitchFamily="34" charset="0"/>
              </a:rPr>
              <a:t>git clone </a:t>
            </a:r>
            <a:r>
              <a:rPr lang="en-US" sz="2400" spc="-1">
                <a:solidFill>
                  <a:srgbClr val="000000"/>
                </a:solidFill>
                <a:latin typeface="Calibri" panose="020F0502020204030204" pitchFamily="34" charset="0"/>
                <a:cs typeface="Calibri" panose="020F0502020204030204" pitchFamily="34" charset="0"/>
              </a:rPr>
              <a:t>https://github.com/friendlyarm/linux-3.4.y.git</a:t>
            </a:r>
            <a:endParaRPr lang="en-US" sz="2400" spc="-1">
              <a:latin typeface="Calibri" panose="020F0502020204030204" pitchFamily="34" charset="0"/>
              <a:cs typeface="Calibri" panose="020F0502020204030204" pitchFamily="34" charset="0"/>
            </a:endParaRPr>
          </a:p>
          <a:p>
            <a:pPr marL="720">
              <a:lnSpc>
                <a:spcPct val="90000"/>
              </a:lnSpc>
              <a:spcBef>
                <a:spcPts val="1001"/>
              </a:spcBef>
            </a:pPr>
            <a:r>
              <a:rPr lang="en-US" sz="2400" spc="-1">
                <a:solidFill>
                  <a:srgbClr val="7030A0"/>
                </a:solidFill>
                <a:latin typeface="Calibri" panose="020F0502020204030204" pitchFamily="34" charset="0"/>
                <a:cs typeface="Calibri" panose="020F0502020204030204" pitchFamily="34" charset="0"/>
              </a:rPr>
              <a:t>cd</a:t>
            </a:r>
            <a:r>
              <a:rPr lang="en-US" sz="2400" spc="-1">
                <a:solidFill>
                  <a:srgbClr val="000000"/>
                </a:solidFill>
                <a:latin typeface="Calibri" panose="020F0502020204030204" pitchFamily="34" charset="0"/>
                <a:cs typeface="Calibri" panose="020F0502020204030204" pitchFamily="34" charset="0"/>
              </a:rPr>
              <a:t> linux-3.4.y</a:t>
            </a:r>
            <a:endParaRPr lang="en-US" sz="2400" spc="-1">
              <a:latin typeface="Calibri" panose="020F0502020204030204" pitchFamily="34" charset="0"/>
              <a:cs typeface="Calibri" panose="020F0502020204030204" pitchFamily="34" charset="0"/>
            </a:endParaRPr>
          </a:p>
          <a:p>
            <a:pPr marL="720">
              <a:lnSpc>
                <a:spcPct val="90000"/>
              </a:lnSpc>
              <a:spcBef>
                <a:spcPts val="1001"/>
              </a:spcBef>
            </a:pPr>
            <a:r>
              <a:rPr lang="en-US" sz="2400" spc="-1">
                <a:solidFill>
                  <a:srgbClr val="7030A0"/>
                </a:solidFill>
                <a:latin typeface="Calibri" panose="020F0502020204030204" pitchFamily="34" charset="0"/>
                <a:cs typeface="Calibri" panose="020F0502020204030204" pitchFamily="34" charset="0"/>
              </a:rPr>
              <a:t>git checkout </a:t>
            </a:r>
            <a:r>
              <a:rPr lang="en-US" sz="2400" spc="-1">
                <a:solidFill>
                  <a:srgbClr val="000000"/>
                </a:solidFill>
                <a:latin typeface="Calibri" panose="020F0502020204030204" pitchFamily="34" charset="0"/>
                <a:cs typeface="Calibri" panose="020F0502020204030204" pitchFamily="34" charset="0"/>
              </a:rPr>
              <a:t>nanopi2-lollipop-mr1</a:t>
            </a:r>
            <a:endParaRPr lang="en-US" sz="2400" spc="-1">
              <a:latin typeface="Calibri" panose="020F0502020204030204" pitchFamily="34" charset="0"/>
              <a:cs typeface="Calibri" panose="020F0502020204030204" pitchFamily="34" charset="0"/>
            </a:endParaRPr>
          </a:p>
          <a:p>
            <a:pPr marL="343800" indent="-342720">
              <a:lnSpc>
                <a:spcPct val="90000"/>
              </a:lnSpc>
              <a:spcBef>
                <a:spcPts val="1001"/>
              </a:spcBef>
              <a:buClr>
                <a:srgbClr val="000000"/>
              </a:buClr>
              <a:buFont typeface="Wingdings" charset="2"/>
              <a:buChar char=""/>
            </a:pPr>
            <a:r>
              <a:rPr lang="en-US" sz="2400" spc="-1">
                <a:solidFill>
                  <a:srgbClr val="000000"/>
                </a:solidFill>
                <a:latin typeface="Calibri" panose="020F0502020204030204" pitchFamily="34" charset="0"/>
                <a:cs typeface="Calibri" panose="020F0502020204030204" pitchFamily="34" charset="0"/>
              </a:rPr>
              <a:t>Biên dịch kernel</a:t>
            </a:r>
            <a:endParaRPr lang="en-US" sz="2400" spc="-1">
              <a:latin typeface="Calibri" panose="020F0502020204030204" pitchFamily="34" charset="0"/>
              <a:cs typeface="Calibri" panose="020F0502020204030204" pitchFamily="34" charset="0"/>
            </a:endParaRPr>
          </a:p>
          <a:p>
            <a:pPr marL="720">
              <a:lnSpc>
                <a:spcPct val="90000"/>
              </a:lnSpc>
              <a:spcBef>
                <a:spcPts val="1001"/>
              </a:spcBef>
            </a:pPr>
            <a:r>
              <a:rPr lang="en-US" sz="2400" spc="-1">
                <a:solidFill>
                  <a:srgbClr val="7030A0"/>
                </a:solidFill>
                <a:latin typeface="Calibri" panose="020F0502020204030204" pitchFamily="34" charset="0"/>
                <a:cs typeface="Calibri" panose="020F0502020204030204" pitchFamily="34" charset="0"/>
              </a:rPr>
              <a:t>make</a:t>
            </a:r>
            <a:r>
              <a:rPr lang="en-US" sz="2400" spc="-1">
                <a:solidFill>
                  <a:srgbClr val="000000"/>
                </a:solidFill>
                <a:latin typeface="Calibri" panose="020F0502020204030204" pitchFamily="34" charset="0"/>
                <a:cs typeface="Calibri" panose="020F0502020204030204" pitchFamily="34" charset="0"/>
              </a:rPr>
              <a:t> nanopi3_linux_defconfig</a:t>
            </a:r>
            <a:endParaRPr lang="en-US" sz="2400" spc="-1">
              <a:latin typeface="Calibri" panose="020F0502020204030204" pitchFamily="34" charset="0"/>
              <a:cs typeface="Calibri" panose="020F0502020204030204" pitchFamily="34" charset="0"/>
            </a:endParaRPr>
          </a:p>
          <a:p>
            <a:pPr marL="720">
              <a:lnSpc>
                <a:spcPct val="90000"/>
              </a:lnSpc>
              <a:spcBef>
                <a:spcPts val="1001"/>
              </a:spcBef>
            </a:pPr>
            <a:r>
              <a:rPr lang="en-US" sz="2400" spc="-1">
                <a:solidFill>
                  <a:srgbClr val="7030A0"/>
                </a:solidFill>
                <a:latin typeface="Calibri" panose="020F0502020204030204" pitchFamily="34" charset="0"/>
                <a:cs typeface="Calibri" panose="020F0502020204030204" pitchFamily="34" charset="0"/>
              </a:rPr>
              <a:t>touch</a:t>
            </a:r>
            <a:r>
              <a:rPr lang="en-US" sz="2400" spc="-1">
                <a:solidFill>
                  <a:srgbClr val="000000"/>
                </a:solidFill>
                <a:latin typeface="Calibri" panose="020F0502020204030204" pitchFamily="34" charset="0"/>
                <a:cs typeface="Calibri" panose="020F0502020204030204" pitchFamily="34" charset="0"/>
              </a:rPr>
              <a:t> .scmversion</a:t>
            </a:r>
            <a:endParaRPr lang="en-US" sz="2400" spc="-1">
              <a:latin typeface="Calibri" panose="020F0502020204030204" pitchFamily="34" charset="0"/>
              <a:cs typeface="Calibri" panose="020F0502020204030204" pitchFamily="34" charset="0"/>
            </a:endParaRPr>
          </a:p>
          <a:p>
            <a:pPr marL="720">
              <a:lnSpc>
                <a:spcPct val="90000"/>
              </a:lnSpc>
              <a:spcBef>
                <a:spcPts val="1001"/>
              </a:spcBef>
            </a:pPr>
            <a:r>
              <a:rPr lang="en-US" sz="2400" spc="-1">
                <a:solidFill>
                  <a:srgbClr val="7030A0"/>
                </a:solidFill>
                <a:latin typeface="Calibri" panose="020F0502020204030204" pitchFamily="34" charset="0"/>
                <a:cs typeface="Calibri" panose="020F0502020204030204" pitchFamily="34" charset="0"/>
              </a:rPr>
              <a:t>make </a:t>
            </a:r>
            <a:r>
              <a:rPr lang="en-US" sz="2400" spc="-1">
                <a:solidFill>
                  <a:srgbClr val="000000"/>
                </a:solidFill>
                <a:latin typeface="Calibri" panose="020F0502020204030204" pitchFamily="34" charset="0"/>
                <a:cs typeface="Calibri" panose="020F0502020204030204" pitchFamily="34" charset="0"/>
              </a:rPr>
              <a:t>uImage</a:t>
            </a:r>
            <a:endParaRPr lang="en-US" sz="2400" spc="-1">
              <a:latin typeface="Calibri" panose="020F0502020204030204" pitchFamily="34" charset="0"/>
              <a:cs typeface="Calibri" panose="020F0502020204030204" pitchFamily="34" charset="0"/>
            </a:endParaRPr>
          </a:p>
          <a:p>
            <a:pPr marL="720">
              <a:lnSpc>
                <a:spcPct val="90000"/>
              </a:lnSpc>
              <a:spcBef>
                <a:spcPts val="1001"/>
              </a:spcBef>
            </a:pPr>
            <a:endParaRPr lang="en-US" sz="2400" b="0" strike="noStrike" spc="-1">
              <a:latin typeface="Calibri" panose="020F0502020204030204" pitchFamily="34" charset="0"/>
              <a:cs typeface="Calibri" panose="020F0502020204030204" pitchFamily="34" charset="0"/>
            </a:endParaRPr>
          </a:p>
          <a:p>
            <a:pPr>
              <a:lnSpc>
                <a:spcPct val="90000"/>
              </a:lnSpc>
              <a:spcBef>
                <a:spcPts val="1001"/>
              </a:spcBef>
            </a:pPr>
            <a:endParaRPr lang="en-US" sz="2400" b="0" strike="noStrike" spc="-1">
              <a:latin typeface="Calibri" panose="020F0502020204030204" pitchFamily="34" charset="0"/>
              <a:cs typeface="Calibri" panose="020F0502020204030204" pitchFamily="34" charset="0"/>
            </a:endParaRPr>
          </a:p>
        </p:txBody>
      </p:sp>
      <p:sp>
        <p:nvSpPr>
          <p:cNvPr id="294" name="CustomShape 2"/>
          <p:cNvSpPr/>
          <p:nvPr/>
        </p:nvSpPr>
        <p:spPr>
          <a:xfrm>
            <a:off x="1745280" y="5588640"/>
            <a:ext cx="4892040" cy="455400"/>
          </a:xfrm>
          <a:prstGeom prst="rect">
            <a:avLst/>
          </a:prstGeom>
          <a:noFill/>
          <a:ln>
            <a:noFill/>
          </a:ln>
        </p:spPr>
        <p:style>
          <a:lnRef idx="0">
            <a:scrgbClr r="0" g="0" b="0"/>
          </a:lnRef>
          <a:fillRef idx="0">
            <a:scrgbClr r="0" g="0" b="0"/>
          </a:fillRef>
          <a:effectRef idx="0">
            <a:scrgbClr r="0" g="0" b="0"/>
          </a:effectRef>
          <a:fontRef idx="minor"/>
        </p:style>
      </p:sp>
      <p:sp>
        <p:nvSpPr>
          <p:cNvPr id="295" name="CustomShape 3"/>
          <p:cNvSpPr/>
          <p:nvPr/>
        </p:nvSpPr>
        <p:spPr>
          <a:xfrm>
            <a:off x="8196480" y="5674320"/>
            <a:ext cx="4892040" cy="455400"/>
          </a:xfrm>
          <a:prstGeom prst="rect">
            <a:avLst/>
          </a:prstGeom>
          <a:noFill/>
          <a:ln>
            <a:noFill/>
          </a:ln>
        </p:spPr>
        <p:style>
          <a:lnRef idx="0">
            <a:scrgbClr r="0" g="0" b="0"/>
          </a:lnRef>
          <a:fillRef idx="0">
            <a:scrgbClr r="0" g="0" b="0"/>
          </a:fillRef>
          <a:effectRef idx="0">
            <a:scrgbClr r="0" g="0" b="0"/>
          </a:effectRef>
          <a:fontRef idx="minor"/>
        </p:style>
      </p:sp>
      <p:sp>
        <p:nvSpPr>
          <p:cNvPr id="296" name="CustomShape 4"/>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1698E72-8214-4C6F-AAD1-350A7F860101}" type="slidenum">
              <a:rPr lang="en-US" sz="1200" b="0" strike="noStrike" spc="-1">
                <a:solidFill>
                  <a:srgbClr val="8B8B8B"/>
                </a:solidFill>
                <a:latin typeface="Calibri"/>
                <a:ea typeface="DejaVu Sans"/>
              </a:rPr>
              <a:t>33</a:t>
            </a:fld>
            <a:endParaRPr lang="en-US" sz="1200" b="0" strike="noStrike" spc="-1">
              <a:latin typeface="Arial"/>
            </a:endParaRPr>
          </a:p>
        </p:txBody>
      </p:sp>
    </p:spTree>
    <p:extLst>
      <p:ext uri="{BB962C8B-B14F-4D97-AF65-F5344CB8AC3E}">
        <p14:creationId xmlns:p14="http://schemas.microsoft.com/office/powerpoint/2010/main" val="54332390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CustomShape 1"/>
          <p:cNvSpPr/>
          <p:nvPr/>
        </p:nvSpPr>
        <p:spPr>
          <a:xfrm>
            <a:off x="548640" y="457200"/>
            <a:ext cx="10972440" cy="83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800" spc="-1" smtClean="0">
                <a:solidFill>
                  <a:srgbClr val="000000"/>
                </a:solidFill>
                <a:latin typeface="Calibri Light"/>
                <a:ea typeface="DejaVu Sans"/>
              </a:rPr>
              <a:t>8. </a:t>
            </a:r>
            <a:r>
              <a:rPr lang="en-US" sz="4800" b="0" strike="noStrike" spc="-1" smtClean="0">
                <a:solidFill>
                  <a:srgbClr val="000000"/>
                </a:solidFill>
                <a:latin typeface="Calibri Light"/>
                <a:ea typeface="DejaVu Sans"/>
              </a:rPr>
              <a:t>Cấu </a:t>
            </a:r>
            <a:r>
              <a:rPr lang="en-US" sz="4800" b="0" strike="noStrike" spc="-1">
                <a:solidFill>
                  <a:srgbClr val="000000"/>
                </a:solidFill>
                <a:latin typeface="Calibri Light"/>
                <a:ea typeface="DejaVu Sans"/>
              </a:rPr>
              <a:t>hình mạng từ xa cho kit </a:t>
            </a:r>
            <a:r>
              <a:rPr lang="en-US" sz="1800" b="0" strike="noStrike" spc="-1">
                <a:solidFill>
                  <a:srgbClr val="000000"/>
                </a:solidFill>
                <a:latin typeface="Arial"/>
                <a:ea typeface="DejaVu Sans"/>
              </a:rPr>
              <a:t>	</a:t>
            </a:r>
            <a:endParaRPr lang="en-US" sz="1800" b="0" strike="noStrike" spc="-1">
              <a:latin typeface="Arial"/>
            </a:endParaRPr>
          </a:p>
        </p:txBody>
      </p:sp>
      <p:sp>
        <p:nvSpPr>
          <p:cNvPr id="298" name="CustomShape 2"/>
          <p:cNvSpPr/>
          <p:nvPr/>
        </p:nvSpPr>
        <p:spPr>
          <a:xfrm>
            <a:off x="548640" y="1384200"/>
            <a:ext cx="11075400" cy="77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buClr>
                <a:srgbClr val="000000"/>
              </a:buClr>
              <a:buFont typeface="Arial"/>
              <a:buChar char="•"/>
            </a:pPr>
            <a:r>
              <a:rPr lang="en-US" sz="2800" b="0" strike="noStrike" spc="-1">
                <a:solidFill>
                  <a:srgbClr val="000000"/>
                </a:solidFill>
                <a:latin typeface="Calibri"/>
                <a:ea typeface="DejaVu Sans"/>
              </a:rPr>
              <a:t>Sử dụng giao </a:t>
            </a:r>
            <a:r>
              <a:rPr lang="en-US" sz="2800" b="0" strike="noStrike" spc="-1" smtClean="0">
                <a:solidFill>
                  <a:srgbClr val="000000"/>
                </a:solidFill>
                <a:latin typeface="Calibri"/>
                <a:ea typeface="DejaVu Sans"/>
              </a:rPr>
              <a:t>thức ssh (Secured Shell) để </a:t>
            </a:r>
            <a:r>
              <a:rPr lang="en-US" sz="2800" b="0" strike="noStrike" spc="-1">
                <a:solidFill>
                  <a:srgbClr val="000000"/>
                </a:solidFill>
                <a:latin typeface="Calibri"/>
                <a:ea typeface="DejaVu Sans"/>
              </a:rPr>
              <a:t>kết nối tới kit qua wifi</a:t>
            </a:r>
            <a:endParaRPr lang="en-US" sz="2800" b="0" strike="noStrike" spc="-1">
              <a:latin typeface="Arial"/>
            </a:endParaRPr>
          </a:p>
          <a:p>
            <a:pPr marL="457200" indent="-456840">
              <a:lnSpc>
                <a:spcPct val="100000"/>
              </a:lnSpc>
              <a:buClr>
                <a:srgbClr val="000000"/>
              </a:buClr>
              <a:buFont typeface="Wingdings" charset="2"/>
              <a:buChar char=""/>
            </a:pPr>
            <a:r>
              <a:rPr lang="en-US" sz="2800" b="0" strike="noStrike" spc="-1">
                <a:solidFill>
                  <a:srgbClr val="000000"/>
                </a:solidFill>
                <a:latin typeface="Calibri"/>
                <a:ea typeface="DejaVu Sans"/>
              </a:rPr>
              <a:t>Xác định địa chỉ IP của kit</a:t>
            </a:r>
            <a:endParaRPr lang="en-US" sz="2800" b="0" strike="noStrike" spc="-1">
              <a:latin typeface="Arial"/>
            </a:endParaRPr>
          </a:p>
          <a:p>
            <a:pPr marL="360">
              <a:lnSpc>
                <a:spcPct val="100000"/>
              </a:lnSpc>
              <a:buClr>
                <a:srgbClr val="000000"/>
              </a:buClr>
            </a:pPr>
            <a:r>
              <a:rPr lang="en-US" sz="2800" spc="-1">
                <a:solidFill>
                  <a:srgbClr val="7030A0"/>
                </a:solidFill>
                <a:latin typeface="Calibri"/>
                <a:ea typeface="DejaVu Sans"/>
              </a:rPr>
              <a:t>i</a:t>
            </a:r>
            <a:r>
              <a:rPr lang="en-US" sz="2800" b="0" strike="noStrike" spc="-1" smtClean="0">
                <a:solidFill>
                  <a:srgbClr val="7030A0"/>
                </a:solidFill>
                <a:latin typeface="Calibri"/>
                <a:ea typeface="DejaVu Sans"/>
              </a:rPr>
              <a:t>fconfig</a:t>
            </a:r>
            <a:endParaRPr lang="en-US" sz="2800" b="0" strike="noStrike" spc="-1">
              <a:solidFill>
                <a:srgbClr val="7030A0"/>
              </a:solidFill>
              <a:latin typeface="Arial"/>
            </a:endParaRPr>
          </a:p>
          <a:p>
            <a:pPr marL="360">
              <a:lnSpc>
                <a:spcPct val="100000"/>
              </a:lnSpc>
              <a:buClr>
                <a:srgbClr val="000000"/>
              </a:buClr>
            </a:pPr>
            <a:endParaRPr lang="en-US" sz="2800" b="0" strike="noStrike" spc="-1" smtClean="0">
              <a:latin typeface="Arial"/>
            </a:endParaRPr>
          </a:p>
          <a:p>
            <a:pPr marL="360">
              <a:lnSpc>
                <a:spcPct val="100000"/>
              </a:lnSpc>
              <a:buClr>
                <a:srgbClr val="000000"/>
              </a:buClr>
            </a:pPr>
            <a:endParaRPr lang="en-US" sz="2800" spc="-1">
              <a:latin typeface="Arial"/>
            </a:endParaRPr>
          </a:p>
          <a:p>
            <a:pPr marL="360">
              <a:lnSpc>
                <a:spcPct val="100000"/>
              </a:lnSpc>
              <a:buClr>
                <a:srgbClr val="000000"/>
              </a:buClr>
            </a:pPr>
            <a:endParaRPr lang="en-US" sz="2800" b="0" strike="noStrike" spc="-1" smtClean="0">
              <a:latin typeface="Arial"/>
            </a:endParaRPr>
          </a:p>
          <a:p>
            <a:pPr marL="360">
              <a:lnSpc>
                <a:spcPct val="100000"/>
              </a:lnSpc>
              <a:buClr>
                <a:srgbClr val="000000"/>
              </a:buClr>
            </a:pPr>
            <a:endParaRPr lang="en-US" sz="2800" spc="-1">
              <a:latin typeface="Arial"/>
            </a:endParaRPr>
          </a:p>
          <a:p>
            <a:pPr marL="360">
              <a:lnSpc>
                <a:spcPct val="100000"/>
              </a:lnSpc>
              <a:buClr>
                <a:srgbClr val="000000"/>
              </a:buClr>
            </a:pPr>
            <a:endParaRPr lang="en-US" sz="2800" b="0" strike="noStrike" spc="-1">
              <a:latin typeface="Arial"/>
            </a:endParaRPr>
          </a:p>
          <a:p>
            <a:pPr marL="360">
              <a:lnSpc>
                <a:spcPct val="100000"/>
              </a:lnSpc>
              <a:buClr>
                <a:srgbClr val="000000"/>
              </a:buClr>
            </a:pPr>
            <a:endParaRPr lang="en-US" sz="2800" b="0" strike="noStrike" spc="-1">
              <a:latin typeface="Arial"/>
            </a:endParaRPr>
          </a:p>
          <a:p>
            <a:pPr>
              <a:lnSpc>
                <a:spcPct val="100000"/>
              </a:lnSpc>
            </a:pPr>
            <a:endParaRPr lang="en-US" sz="2800" b="0" strike="noStrike" spc="-1">
              <a:latin typeface="Arial"/>
            </a:endParaRPr>
          </a:p>
          <a:p>
            <a:pPr>
              <a:lnSpc>
                <a:spcPct val="100000"/>
              </a:lnSpc>
            </a:pPr>
            <a:endParaRPr lang="en-US" sz="2800" b="0" strike="noStrike" spc="-1">
              <a:latin typeface="Arial"/>
            </a:endParaRPr>
          </a:p>
          <a:p>
            <a:pPr>
              <a:lnSpc>
                <a:spcPct val="100000"/>
              </a:lnSpc>
            </a:pPr>
            <a:endParaRPr lang="en-US" sz="2800" b="0" strike="noStrike" spc="-1">
              <a:latin typeface="Arial"/>
            </a:endParaRPr>
          </a:p>
          <a:p>
            <a:pPr>
              <a:lnSpc>
                <a:spcPct val="100000"/>
              </a:lnSpc>
            </a:pPr>
            <a:endParaRPr lang="en-US" sz="2800" b="0" strike="noStrike" spc="-1">
              <a:latin typeface="Arial"/>
            </a:endParaRPr>
          </a:p>
          <a:p>
            <a:pPr>
              <a:lnSpc>
                <a:spcPct val="100000"/>
              </a:lnSpc>
            </a:pPr>
            <a:endParaRPr lang="en-US" sz="2800" b="0" strike="noStrike" spc="-1">
              <a:latin typeface="Arial"/>
            </a:endParaRPr>
          </a:p>
          <a:p>
            <a:pPr>
              <a:lnSpc>
                <a:spcPct val="100000"/>
              </a:lnSpc>
            </a:pPr>
            <a:endParaRPr lang="en-US" sz="2800" b="0" strike="noStrike" spc="-1">
              <a:latin typeface="Arial"/>
            </a:endParaRPr>
          </a:p>
          <a:p>
            <a:pPr>
              <a:lnSpc>
                <a:spcPct val="100000"/>
              </a:lnSpc>
            </a:pPr>
            <a:endParaRPr lang="en-US" sz="2800" b="0" strike="noStrike" spc="-1">
              <a:latin typeface="Arial"/>
            </a:endParaRPr>
          </a:p>
          <a:p>
            <a:pPr>
              <a:lnSpc>
                <a:spcPct val="100000"/>
              </a:lnSpc>
            </a:pPr>
            <a:endParaRPr lang="en-US" sz="2800" b="0" strike="noStrike" spc="-1">
              <a:latin typeface="Arial"/>
            </a:endParaRPr>
          </a:p>
          <a:p>
            <a:pPr>
              <a:lnSpc>
                <a:spcPct val="100000"/>
              </a:lnSpc>
            </a:pPr>
            <a:endParaRPr lang="en-US" sz="2800" b="0" strike="noStrike" spc="-1">
              <a:latin typeface="Arial"/>
            </a:endParaRPr>
          </a:p>
        </p:txBody>
      </p:sp>
      <p:pic>
        <p:nvPicPr>
          <p:cNvPr id="299" name="Picture 298"/>
          <p:cNvPicPr/>
          <p:nvPr/>
        </p:nvPicPr>
        <p:blipFill>
          <a:blip r:embed="rId2"/>
          <a:srcRect l="30997" t="28397" r="18000" b="46264"/>
          <a:stretch/>
        </p:blipFill>
        <p:spPr>
          <a:xfrm rot="10800000">
            <a:off x="2739000" y="2741630"/>
            <a:ext cx="6217560" cy="1737000"/>
          </a:xfrm>
          <a:prstGeom prst="rect">
            <a:avLst/>
          </a:prstGeom>
          <a:ln>
            <a:noFill/>
          </a:ln>
        </p:spPr>
      </p:pic>
      <p:sp>
        <p:nvSpPr>
          <p:cNvPr id="7" name="CustomShape 3"/>
          <p:cNvSpPr/>
          <p:nvPr/>
        </p:nvSpPr>
        <p:spPr>
          <a:xfrm>
            <a:off x="4196161" y="4575470"/>
            <a:ext cx="3303238"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smtClean="0">
                <a:solidFill>
                  <a:srgbClr val="000000"/>
                </a:solidFill>
                <a:latin typeface="Calibri"/>
                <a:ea typeface="DejaVu Sans"/>
              </a:rPr>
              <a:t>Kit có địa chỉ IP 10.42.0.1</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CustomShape 2"/>
          <p:cNvSpPr/>
          <p:nvPr/>
        </p:nvSpPr>
        <p:spPr>
          <a:xfrm>
            <a:off x="548640" y="193183"/>
            <a:ext cx="11075400" cy="89601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560" indent="-457200">
              <a:lnSpc>
                <a:spcPct val="100000"/>
              </a:lnSpc>
              <a:buClr>
                <a:srgbClr val="000000"/>
              </a:buClr>
              <a:buFont typeface="Wingdings" panose="05000000000000000000" pitchFamily="2" charset="2"/>
              <a:buChar char="Ø"/>
            </a:pPr>
            <a:r>
              <a:rPr lang="en-US" sz="2800" b="0" strike="noStrike" spc="-1" smtClean="0">
                <a:solidFill>
                  <a:srgbClr val="000000"/>
                </a:solidFill>
                <a:latin typeface="Calibri"/>
                <a:ea typeface="DejaVu Sans"/>
              </a:rPr>
              <a:t>Truy </a:t>
            </a:r>
            <a:r>
              <a:rPr lang="en-US" sz="2800" b="0" strike="noStrike" spc="-1">
                <a:solidFill>
                  <a:srgbClr val="000000"/>
                </a:solidFill>
                <a:latin typeface="Calibri"/>
                <a:ea typeface="DejaVu Sans"/>
              </a:rPr>
              <a:t>cập vào kit với chế độ root</a:t>
            </a:r>
            <a:endParaRPr lang="en-US" sz="2800" b="0" strike="noStrike" spc="-1">
              <a:latin typeface="Arial"/>
            </a:endParaRPr>
          </a:p>
          <a:p>
            <a:pPr>
              <a:lnSpc>
                <a:spcPct val="100000"/>
              </a:lnSpc>
            </a:pPr>
            <a:r>
              <a:rPr lang="en-US" sz="2800" b="0" strike="noStrike" spc="-1">
                <a:solidFill>
                  <a:srgbClr val="7030A0"/>
                </a:solidFill>
                <a:latin typeface="Calibri"/>
                <a:ea typeface="DejaVu Sans"/>
              </a:rPr>
              <a:t>ssh</a:t>
            </a:r>
            <a:r>
              <a:rPr lang="en-US" sz="2800" b="0" strike="noStrike" spc="-1">
                <a:solidFill>
                  <a:srgbClr val="000000"/>
                </a:solidFill>
                <a:latin typeface="Calibri"/>
                <a:ea typeface="DejaVu Sans"/>
              </a:rPr>
              <a:t> </a:t>
            </a:r>
            <a:r>
              <a:rPr lang="en-US" sz="2800" b="0" u="sng" strike="noStrike" spc="-1" smtClean="0">
                <a:latin typeface="Calibri"/>
                <a:ea typeface="DejaVu Sans"/>
                <a:hlinkClick r:id="rId2"/>
              </a:rPr>
              <a:t>root@10.42.0.1</a:t>
            </a:r>
            <a:endParaRPr lang="en-US" sz="2800" b="0" u="sng" strike="noStrike" spc="-1" smtClean="0">
              <a:latin typeface="Calibri"/>
              <a:ea typeface="DejaVu Sans"/>
            </a:endParaRPr>
          </a:p>
          <a:p>
            <a:pPr>
              <a:lnSpc>
                <a:spcPct val="100000"/>
              </a:lnSpc>
            </a:pPr>
            <a:endParaRPr lang="en-US" sz="2800" spc="-1">
              <a:solidFill>
                <a:srgbClr val="000000"/>
              </a:solidFill>
              <a:latin typeface="Calibri"/>
            </a:endParaRPr>
          </a:p>
          <a:p>
            <a:pPr>
              <a:lnSpc>
                <a:spcPct val="100000"/>
              </a:lnSpc>
            </a:pPr>
            <a:endParaRPr lang="en-US" sz="2800" b="0" strike="noStrike" spc="-1" smtClean="0">
              <a:solidFill>
                <a:srgbClr val="000000"/>
              </a:solidFill>
              <a:latin typeface="Calibri"/>
            </a:endParaRPr>
          </a:p>
          <a:p>
            <a:pPr>
              <a:lnSpc>
                <a:spcPct val="100000"/>
              </a:lnSpc>
            </a:pPr>
            <a:endParaRPr lang="en-US" sz="2800" spc="-1">
              <a:solidFill>
                <a:srgbClr val="000000"/>
              </a:solidFill>
              <a:latin typeface="Calibri"/>
            </a:endParaRPr>
          </a:p>
          <a:p>
            <a:pPr>
              <a:lnSpc>
                <a:spcPct val="100000"/>
              </a:lnSpc>
            </a:pPr>
            <a:endParaRPr lang="en-US" sz="2800" b="0" strike="noStrike" spc="-1" smtClean="0">
              <a:solidFill>
                <a:srgbClr val="000000"/>
              </a:solidFill>
              <a:latin typeface="Calibri"/>
            </a:endParaRPr>
          </a:p>
          <a:p>
            <a:pPr>
              <a:lnSpc>
                <a:spcPct val="100000"/>
              </a:lnSpc>
            </a:pPr>
            <a:endParaRPr lang="en-US" sz="2800" spc="-1">
              <a:solidFill>
                <a:srgbClr val="000000"/>
              </a:solidFill>
              <a:latin typeface="Calibri"/>
            </a:endParaRPr>
          </a:p>
          <a:p>
            <a:pPr>
              <a:lnSpc>
                <a:spcPct val="100000"/>
              </a:lnSpc>
            </a:pPr>
            <a:endParaRPr lang="en-US" sz="2800" b="0" strike="noStrike" spc="-1" smtClean="0">
              <a:solidFill>
                <a:srgbClr val="000000"/>
              </a:solidFill>
              <a:latin typeface="Calibri"/>
            </a:endParaRPr>
          </a:p>
          <a:p>
            <a:pPr>
              <a:lnSpc>
                <a:spcPct val="100000"/>
              </a:lnSpc>
            </a:pPr>
            <a:endParaRPr lang="en-US" sz="2800" spc="-1">
              <a:solidFill>
                <a:srgbClr val="000000"/>
              </a:solidFill>
              <a:latin typeface="Calibri"/>
            </a:endParaRPr>
          </a:p>
          <a:p>
            <a:pPr>
              <a:lnSpc>
                <a:spcPct val="100000"/>
              </a:lnSpc>
            </a:pPr>
            <a:endParaRPr lang="en-US" sz="2800" b="0" strike="noStrike" spc="-1" smtClean="0">
              <a:solidFill>
                <a:srgbClr val="000000"/>
              </a:solidFill>
              <a:latin typeface="Calibri"/>
            </a:endParaRPr>
          </a:p>
          <a:p>
            <a:pPr>
              <a:lnSpc>
                <a:spcPct val="100000"/>
              </a:lnSpc>
            </a:pPr>
            <a:endParaRPr lang="en-US" sz="2800" spc="-1">
              <a:solidFill>
                <a:srgbClr val="000000"/>
              </a:solidFill>
              <a:latin typeface="Calibri"/>
            </a:endParaRPr>
          </a:p>
          <a:p>
            <a:pPr>
              <a:lnSpc>
                <a:spcPct val="100000"/>
              </a:lnSpc>
            </a:pPr>
            <a:r>
              <a:rPr lang="en-US" sz="2800" b="0" strike="noStrike" spc="-1" smtClean="0">
                <a:solidFill>
                  <a:srgbClr val="000000"/>
                </a:solidFill>
                <a:latin typeface="Calibri"/>
              </a:rPr>
              <a:t>Sau khi ssh thành công thì có thể chỉnh sửa các file trong kit từ xa qua terminal của máy tính</a:t>
            </a:r>
            <a:endParaRPr lang="en-US" sz="2800" b="0" strike="noStrike" spc="-1">
              <a:latin typeface="Arial"/>
            </a:endParaRPr>
          </a:p>
          <a:p>
            <a:pPr marL="285840" indent="-285480">
              <a:lnSpc>
                <a:spcPct val="100000"/>
              </a:lnSpc>
              <a:buClr>
                <a:srgbClr val="000000"/>
              </a:buClr>
              <a:buFont typeface="Arial"/>
              <a:buChar char="•"/>
            </a:pPr>
            <a:endParaRPr lang="en-US" sz="2800" b="0" strike="noStrike" spc="-1">
              <a:latin typeface="Arial"/>
            </a:endParaRPr>
          </a:p>
          <a:p>
            <a:pPr>
              <a:lnSpc>
                <a:spcPct val="100000"/>
              </a:lnSpc>
            </a:pPr>
            <a:endParaRPr lang="en-US" sz="2800" b="0" strike="noStrike" spc="-1">
              <a:latin typeface="Arial"/>
            </a:endParaRPr>
          </a:p>
          <a:p>
            <a:pPr>
              <a:lnSpc>
                <a:spcPct val="100000"/>
              </a:lnSpc>
            </a:pPr>
            <a:endParaRPr lang="en-US" sz="2800" b="0" strike="noStrike" spc="-1">
              <a:latin typeface="Arial"/>
            </a:endParaRPr>
          </a:p>
          <a:p>
            <a:pPr>
              <a:lnSpc>
                <a:spcPct val="100000"/>
              </a:lnSpc>
            </a:pPr>
            <a:endParaRPr lang="en-US" sz="2800" b="0" strike="noStrike" spc="-1">
              <a:latin typeface="Arial"/>
            </a:endParaRPr>
          </a:p>
          <a:p>
            <a:pPr>
              <a:lnSpc>
                <a:spcPct val="100000"/>
              </a:lnSpc>
            </a:pPr>
            <a:endParaRPr lang="en-US" sz="2800" b="0" strike="noStrike" spc="-1">
              <a:latin typeface="Arial"/>
            </a:endParaRPr>
          </a:p>
          <a:p>
            <a:pPr>
              <a:lnSpc>
                <a:spcPct val="100000"/>
              </a:lnSpc>
            </a:pPr>
            <a:endParaRPr lang="en-US" sz="2800" b="0" strike="noStrike" spc="-1">
              <a:latin typeface="Arial"/>
            </a:endParaRPr>
          </a:p>
          <a:p>
            <a:pPr>
              <a:lnSpc>
                <a:spcPct val="100000"/>
              </a:lnSpc>
            </a:pPr>
            <a:endParaRPr lang="en-US" sz="2800" b="0" strike="noStrike" spc="-1">
              <a:latin typeface="Arial"/>
            </a:endParaRPr>
          </a:p>
          <a:p>
            <a:pPr>
              <a:lnSpc>
                <a:spcPct val="100000"/>
              </a:lnSpc>
            </a:pPr>
            <a:endParaRPr lang="en-US" sz="2800" b="0" strike="noStrike" spc="-1">
              <a:latin typeface="Arial"/>
            </a:endParaRPr>
          </a:p>
          <a:p>
            <a:pPr>
              <a:lnSpc>
                <a:spcPct val="100000"/>
              </a:lnSpc>
            </a:pPr>
            <a:endParaRPr lang="en-US" sz="2800" b="0" strike="noStrike" spc="-1">
              <a:latin typeface="Arial"/>
            </a:endParaRPr>
          </a:p>
          <a:p>
            <a:pPr>
              <a:lnSpc>
                <a:spcPct val="100000"/>
              </a:lnSpc>
            </a:pPr>
            <a:endParaRPr lang="en-US" sz="2800" b="0" strike="noStrike" spc="-1">
              <a:latin typeface="Arial"/>
            </a:endParaRPr>
          </a:p>
        </p:txBody>
      </p:sp>
      <p:pic>
        <p:nvPicPr>
          <p:cNvPr id="300" name="Picture 299"/>
          <p:cNvPicPr/>
          <p:nvPr/>
        </p:nvPicPr>
        <p:blipFill rotWithShape="1">
          <a:blip r:embed="rId3"/>
          <a:srcRect l="25559" t="31575" r="31539" b="33730"/>
          <a:stretch/>
        </p:blipFill>
        <p:spPr>
          <a:xfrm>
            <a:off x="2390803" y="1149543"/>
            <a:ext cx="7048051" cy="3203516"/>
          </a:xfrm>
          <a:prstGeom prst="rect">
            <a:avLst/>
          </a:prstGeom>
          <a:ln>
            <a:noFill/>
          </a:ln>
        </p:spPr>
      </p:pic>
      <p:sp>
        <p:nvSpPr>
          <p:cNvPr id="6" name="CustomShape 3"/>
          <p:cNvSpPr/>
          <p:nvPr/>
        </p:nvSpPr>
        <p:spPr>
          <a:xfrm>
            <a:off x="3625603" y="4353059"/>
            <a:ext cx="4603896"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smtClean="0">
                <a:solidFill>
                  <a:srgbClr val="000000"/>
                </a:solidFill>
                <a:latin typeface="Calibri"/>
                <a:ea typeface="DejaVu Sans"/>
              </a:rPr>
              <a:t>Truy cập tới kit bằng ssh thành công</a:t>
            </a:r>
            <a:endParaRPr lang="en-US" sz="2400" b="0" strike="noStrike" spc="-1">
              <a:latin typeface="Arial"/>
            </a:endParaRPr>
          </a:p>
        </p:txBody>
      </p:sp>
    </p:spTree>
    <p:extLst>
      <p:ext uri="{BB962C8B-B14F-4D97-AF65-F5344CB8AC3E}">
        <p14:creationId xmlns:p14="http://schemas.microsoft.com/office/powerpoint/2010/main" val="359114637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CustomShape 1"/>
          <p:cNvSpPr/>
          <p:nvPr/>
        </p:nvSpPr>
        <p:spPr>
          <a:xfrm>
            <a:off x="548640" y="457200"/>
            <a:ext cx="10972440" cy="830160"/>
          </a:xfrm>
          <a:prstGeom prst="rect">
            <a:avLst/>
          </a:prstGeom>
          <a:noFill/>
          <a:ln>
            <a:noFill/>
          </a:ln>
        </p:spPr>
        <p:style>
          <a:lnRef idx="0">
            <a:scrgbClr r="0" g="0" b="0"/>
          </a:lnRef>
          <a:fillRef idx="0">
            <a:scrgbClr r="0" g="0" b="0"/>
          </a:fillRef>
          <a:effectRef idx="0">
            <a:scrgbClr r="0" g="0" b="0"/>
          </a:effectRef>
          <a:fontRef idx="minor"/>
        </p:style>
      </p:sp>
      <p:sp>
        <p:nvSpPr>
          <p:cNvPr id="302" name="CustomShape 2"/>
          <p:cNvSpPr/>
          <p:nvPr/>
        </p:nvSpPr>
        <p:spPr>
          <a:xfrm>
            <a:off x="365760" y="274320"/>
            <a:ext cx="11075400" cy="856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560" indent="-457200">
              <a:lnSpc>
                <a:spcPct val="100000"/>
              </a:lnSpc>
              <a:buClr>
                <a:srgbClr val="000000"/>
              </a:buClr>
              <a:buFont typeface="Wingdings" panose="05000000000000000000" pitchFamily="2" charset="2"/>
              <a:buChar char="Ø"/>
            </a:pPr>
            <a:r>
              <a:rPr lang="en-US" sz="2800" b="0" strike="noStrike" spc="-1">
                <a:solidFill>
                  <a:srgbClr val="000000"/>
                </a:solidFill>
                <a:latin typeface="Calibri"/>
                <a:ea typeface="DejaVu Sans"/>
              </a:rPr>
              <a:t>Sử dụng trình soạn thảo vi để chỉnh sửa file</a:t>
            </a:r>
            <a:endParaRPr lang="en-US" sz="2800" b="0" strike="noStrike" spc="-1">
              <a:latin typeface="Arial"/>
            </a:endParaRPr>
          </a:p>
          <a:p>
            <a:pPr marL="360">
              <a:lnSpc>
                <a:spcPct val="100000"/>
              </a:lnSpc>
              <a:buClr>
                <a:srgbClr val="000000"/>
              </a:buClr>
            </a:pPr>
            <a:r>
              <a:rPr lang="en-US" sz="2800" b="0" strike="noStrike" spc="-1">
                <a:solidFill>
                  <a:srgbClr val="000000"/>
                </a:solidFill>
                <a:latin typeface="Calibri"/>
                <a:ea typeface="DejaVu Sans"/>
              </a:rPr>
              <a:t>VD chỉnh sửa </a:t>
            </a:r>
            <a:r>
              <a:rPr lang="en-US" sz="2800" b="0" strike="noStrike" spc="-1" smtClean="0">
                <a:solidFill>
                  <a:srgbClr val="000000"/>
                </a:solidFill>
                <a:latin typeface="Calibri"/>
                <a:ea typeface="DejaVu Sans"/>
              </a:rPr>
              <a:t>file cấu hình mạng </a:t>
            </a:r>
            <a:r>
              <a:rPr lang="en-US" sz="2800" b="0" strike="noStrike" spc="-1">
                <a:solidFill>
                  <a:srgbClr val="000000"/>
                </a:solidFill>
                <a:latin typeface="Calibri"/>
                <a:ea typeface="DejaVu Sans"/>
              </a:rPr>
              <a:t>/etc/network/interfaces</a:t>
            </a:r>
            <a:endParaRPr lang="en-US" sz="2800" b="0" strike="noStrike" spc="-1">
              <a:latin typeface="Arial"/>
            </a:endParaRPr>
          </a:p>
          <a:p>
            <a:pPr>
              <a:lnSpc>
                <a:spcPct val="100000"/>
              </a:lnSpc>
            </a:pPr>
            <a:r>
              <a:rPr lang="en-US" sz="2800" b="0" strike="noStrike" spc="-1">
                <a:solidFill>
                  <a:srgbClr val="7030A0"/>
                </a:solidFill>
                <a:latin typeface="Calibri"/>
                <a:ea typeface="DejaVu Sans"/>
              </a:rPr>
              <a:t>vi</a:t>
            </a:r>
            <a:r>
              <a:rPr lang="en-US" sz="2800" b="0" strike="noStrike" spc="-1">
                <a:solidFill>
                  <a:srgbClr val="000000"/>
                </a:solidFill>
                <a:latin typeface="Calibri"/>
                <a:ea typeface="DejaVu Sans"/>
              </a:rPr>
              <a:t> /etc/network/interfaces</a:t>
            </a:r>
            <a:endParaRPr lang="en-US" sz="2800" b="0" strike="noStrike" spc="-1">
              <a:latin typeface="Arial"/>
            </a:endParaRPr>
          </a:p>
          <a:p>
            <a:pPr marL="360">
              <a:lnSpc>
                <a:spcPct val="100000"/>
              </a:lnSpc>
              <a:buClr>
                <a:srgbClr val="000000"/>
              </a:buClr>
            </a:pPr>
            <a:endParaRPr lang="en-US" sz="28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p:txBody>
      </p:sp>
      <p:pic>
        <p:nvPicPr>
          <p:cNvPr id="303" name="Picture 302"/>
          <p:cNvPicPr/>
          <p:nvPr/>
        </p:nvPicPr>
        <p:blipFill rotWithShape="1">
          <a:blip r:embed="rId2"/>
          <a:srcRect l="25691" t="32913" r="39790" b="37731"/>
          <a:stretch/>
        </p:blipFill>
        <p:spPr>
          <a:xfrm>
            <a:off x="2617211" y="1630465"/>
            <a:ext cx="6558218" cy="3134718"/>
          </a:xfrm>
          <a:prstGeom prst="rect">
            <a:avLst/>
          </a:prstGeom>
          <a:ln>
            <a:noFill/>
          </a:ln>
        </p:spPr>
      </p:pic>
      <p:sp>
        <p:nvSpPr>
          <p:cNvPr id="5" name="CustomShape 3"/>
          <p:cNvSpPr/>
          <p:nvPr/>
        </p:nvSpPr>
        <p:spPr>
          <a:xfrm>
            <a:off x="3486385" y="4765183"/>
            <a:ext cx="483415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smtClean="0">
                <a:solidFill>
                  <a:srgbClr val="000000"/>
                </a:solidFill>
                <a:latin typeface="Calibri"/>
                <a:ea typeface="DejaVu Sans"/>
              </a:rPr>
              <a:t>Chỉnh sửa file bằng trình soạn thảo vi</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CustomShape 1"/>
          <p:cNvSpPr/>
          <p:nvPr/>
        </p:nvSpPr>
        <p:spPr>
          <a:xfrm>
            <a:off x="499320" y="222480"/>
            <a:ext cx="10972440" cy="6462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Arial"/>
              <a:buChar char="•"/>
            </a:pPr>
            <a:r>
              <a:rPr lang="en-US" sz="2800" b="0" strike="noStrike" spc="-1">
                <a:solidFill>
                  <a:srgbClr val="000000"/>
                </a:solidFill>
                <a:latin typeface="Calibri"/>
                <a:ea typeface="DejaVu Sans"/>
              </a:rPr>
              <a:t>Cấu hình mạng Domain Resolution </a:t>
            </a:r>
            <a:endParaRPr lang="en-US" sz="2800" b="0" strike="noStrike" spc="-1" smtClean="0">
              <a:solidFill>
                <a:srgbClr val="000000"/>
              </a:solidFill>
              <a:latin typeface="Calibri"/>
              <a:ea typeface="DejaVu Sans"/>
            </a:endParaRPr>
          </a:p>
          <a:p>
            <a:pPr marL="360">
              <a:lnSpc>
                <a:spcPct val="100000"/>
              </a:lnSpc>
              <a:buClr>
                <a:srgbClr val="000000"/>
              </a:buClr>
            </a:pPr>
            <a:r>
              <a:rPr lang="en-US" sz="2400" b="0" strike="noStrike" spc="-1" smtClean="0">
                <a:solidFill>
                  <a:srgbClr val="000000"/>
                </a:solidFill>
                <a:latin typeface="Calibri"/>
                <a:ea typeface="DejaVu Sans"/>
              </a:rPr>
              <a:t>Các </a:t>
            </a:r>
            <a:r>
              <a:rPr lang="en-US" sz="2400" b="0" strike="noStrike" spc="-1">
                <a:solidFill>
                  <a:srgbClr val="000000"/>
                </a:solidFill>
                <a:latin typeface="Calibri"/>
                <a:ea typeface="DejaVu Sans"/>
              </a:rPr>
              <a:t>file sau cấu hình hệ thống để tên máy chủ có thể truy cập khi dùng ssh</a:t>
            </a:r>
            <a:endParaRPr lang="en-US" sz="2400" b="0" strike="noStrike" spc="-1">
              <a:latin typeface="Arial"/>
            </a:endParaRPr>
          </a:p>
          <a:p>
            <a:pPr marL="343080" indent="-342720">
              <a:lnSpc>
                <a:spcPct val="100000"/>
              </a:lnSpc>
              <a:buClr>
                <a:srgbClr val="000000"/>
              </a:buClr>
              <a:buFont typeface="Wingdings" charset="2"/>
              <a:buChar char=""/>
            </a:pPr>
            <a:r>
              <a:rPr lang="en-US" sz="2400" b="0" strike="noStrike" spc="-1">
                <a:solidFill>
                  <a:srgbClr val="000000"/>
                </a:solidFill>
                <a:latin typeface="Calibri"/>
                <a:ea typeface="DejaVu Sans"/>
              </a:rPr>
              <a:t>File /etc/resolv.conf - file cấu hình tên host để xác định máy chủ chịu trách nhiệm name resolution (DNS) </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nameserver XXX.XXX.XXX.XXX – Địa chỉ IP của tên server thứ nhất</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nameserver XXX.XXX.XXX.XXX – Địa chỉ IP của tên server thứ hai</a:t>
            </a: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400" b="0" strike="noStrike" spc="-1">
                <a:solidFill>
                  <a:srgbClr val="000000"/>
                </a:solidFill>
                <a:latin typeface="Calibri"/>
                <a:ea typeface="DejaVu Sans"/>
              </a:rPr>
              <a:t>VD:</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nameserver 8.8.8.8</a:t>
            </a:r>
            <a:r>
              <a:t/>
            </a:r>
            <a:br/>
            <a:r>
              <a:rPr lang="en-US" sz="2400" b="0" strike="noStrike" spc="-1">
                <a:solidFill>
                  <a:srgbClr val="000000"/>
                </a:solidFill>
                <a:latin typeface="Calibri"/>
                <a:ea typeface="DejaVu Sans"/>
              </a:rPr>
              <a:t>nameserver 8.8.8.4</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Trong đó 8.8.8.8 là DNS chính của google, còn 8.8.8.4 là DNS phụ của google</a:t>
            </a:r>
            <a:r>
              <a:t/>
            </a:r>
            <a:b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p:txBody>
      </p:sp>
      <p:pic>
        <p:nvPicPr>
          <p:cNvPr id="305" name="Picture 277"/>
          <p:cNvPicPr/>
          <p:nvPr/>
        </p:nvPicPr>
        <p:blipFill>
          <a:blip r:embed="rId2"/>
          <a:srcRect l="10964" t="13456" r="64849" b="68255"/>
          <a:stretch/>
        </p:blipFill>
        <p:spPr>
          <a:xfrm>
            <a:off x="2829600" y="2580840"/>
            <a:ext cx="6723720" cy="1668600"/>
          </a:xfrm>
          <a:prstGeom prst="rect">
            <a:avLst/>
          </a:prstGeom>
          <a:ln>
            <a:noFill/>
          </a:ln>
        </p:spPr>
      </p:pic>
      <p:sp>
        <p:nvSpPr>
          <p:cNvPr id="306" name="CustomShape 2"/>
          <p:cNvSpPr/>
          <p:nvPr/>
        </p:nvSpPr>
        <p:spPr>
          <a:xfrm>
            <a:off x="4652640" y="4249800"/>
            <a:ext cx="26658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File /etc/resolv.conf</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CustomShape 1"/>
          <p:cNvSpPr/>
          <p:nvPr/>
        </p:nvSpPr>
        <p:spPr>
          <a:xfrm>
            <a:off x="499320" y="222480"/>
            <a:ext cx="10972440" cy="59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n-US" sz="2400" b="0" strike="noStrike" spc="-1">
                <a:solidFill>
                  <a:srgbClr val="000000"/>
                </a:solidFill>
                <a:latin typeface="Calibri"/>
                <a:ea typeface="DejaVu Sans"/>
              </a:rPr>
              <a:t>File /etc/hosts: quyết định cục bộ tên nút thành địa chỉ IP rõ ràng</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127.0.0.1         tên_node.tên_miền.com  localhost.localdomain  localhost </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XXX.XXX.XXX.XXX   tên_node</a:t>
            </a: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400" b="0" strike="noStrike" spc="-1" smtClean="0">
                <a:solidFill>
                  <a:srgbClr val="000000"/>
                </a:solidFill>
                <a:latin typeface="Calibri"/>
                <a:ea typeface="DejaVu Sans"/>
              </a:rPr>
              <a:t>Thêm máy chủ vào file</a:t>
            </a:r>
            <a:endParaRPr lang="en-US" sz="2400" b="0" strike="noStrike" spc="-1" smtClean="0">
              <a:latin typeface="Arial"/>
            </a:endParaRPr>
          </a:p>
          <a:p>
            <a:pPr>
              <a:lnSpc>
                <a:spcPct val="100000"/>
              </a:lnSpc>
            </a:pPr>
            <a:r>
              <a:rPr lang="en-US" sz="2400" b="0" strike="noStrike" spc="-1" smtClean="0">
                <a:solidFill>
                  <a:srgbClr val="000000"/>
                </a:solidFill>
                <a:latin typeface="Calibri"/>
                <a:ea typeface="DejaVu Sans"/>
              </a:rPr>
              <a:t> XXX.XXX.XXX.XXX  abc.com  superserver</a:t>
            </a:r>
            <a:endParaRPr lang="en-US" sz="2400" b="0" strike="noStrike" spc="-1">
              <a:latin typeface="Arial"/>
            </a:endParaRPr>
          </a:p>
        </p:txBody>
      </p:sp>
      <p:pic>
        <p:nvPicPr>
          <p:cNvPr id="308" name="Picture 278"/>
          <p:cNvPicPr/>
          <p:nvPr/>
        </p:nvPicPr>
        <p:blipFill>
          <a:blip r:embed="rId2"/>
          <a:srcRect l="9165" t="15223" r="66741" b="61610"/>
          <a:stretch/>
        </p:blipFill>
        <p:spPr>
          <a:xfrm>
            <a:off x="2471400" y="1523880"/>
            <a:ext cx="5693760" cy="1797840"/>
          </a:xfrm>
          <a:prstGeom prst="rect">
            <a:avLst/>
          </a:prstGeom>
          <a:ln>
            <a:noFill/>
          </a:ln>
        </p:spPr>
      </p:pic>
      <p:sp>
        <p:nvSpPr>
          <p:cNvPr id="309" name="CustomShape 2"/>
          <p:cNvSpPr/>
          <p:nvPr/>
        </p:nvSpPr>
        <p:spPr>
          <a:xfrm>
            <a:off x="4091760" y="3322080"/>
            <a:ext cx="2295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File /etc/hosts</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CustomShape 1"/>
          <p:cNvSpPr/>
          <p:nvPr/>
        </p:nvSpPr>
        <p:spPr>
          <a:xfrm>
            <a:off x="548640" y="457200"/>
            <a:ext cx="10972440" cy="392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n-US" sz="2400" b="0" strike="noStrike" spc="-1">
                <a:solidFill>
                  <a:srgbClr val="000000"/>
                </a:solidFill>
                <a:latin typeface="Calibri"/>
                <a:ea typeface="DejaVu Sans"/>
              </a:rPr>
              <a:t>File /etc/nsswitch.conf (name service switch): file cấu hình chuyển đổi tên dịch vụ và cơ sở dữ liệu hệ thống, xác định mức ưu tiên của name resolvers</a:t>
            </a: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p:txBody>
      </p:sp>
      <p:pic>
        <p:nvPicPr>
          <p:cNvPr id="311" name="Picture 280"/>
          <p:cNvPicPr/>
          <p:nvPr/>
        </p:nvPicPr>
        <p:blipFill>
          <a:blip r:embed="rId2"/>
          <a:srcRect l="9074" t="18786" r="66749" b="41606"/>
          <a:stretch/>
        </p:blipFill>
        <p:spPr>
          <a:xfrm>
            <a:off x="2697120" y="1274400"/>
            <a:ext cx="6675480" cy="3668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ustomShape 1"/>
          <p:cNvSpPr/>
          <p:nvPr/>
        </p:nvSpPr>
        <p:spPr>
          <a:xfrm>
            <a:off x="457200" y="365760"/>
            <a:ext cx="7131600" cy="457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r>
              <a:rPr lang="en-US" sz="2000" b="0" strike="noStrike" spc="-1">
                <a:solidFill>
                  <a:srgbClr val="000000"/>
                </a:solidFill>
                <a:latin typeface="Calibri"/>
                <a:ea typeface="DejaVu Sans"/>
              </a:rPr>
              <a:t>Thông số kĩ thuật</a:t>
            </a:r>
            <a:endParaRPr lang="en-US" sz="2000" b="0" strike="noStrike" spc="-1">
              <a:latin typeface="Arial"/>
            </a:endParaRPr>
          </a:p>
          <a:p>
            <a:pPr marL="228600" indent="-227520">
              <a:lnSpc>
                <a:spcPct val="90000"/>
              </a:lnSpc>
              <a:spcBef>
                <a:spcPts val="1001"/>
              </a:spcBef>
              <a:buClr>
                <a:srgbClr val="000000"/>
              </a:buClr>
              <a:buFont typeface="Arial"/>
              <a:buChar char="•"/>
            </a:pPr>
            <a:r>
              <a:rPr lang="en-US" sz="2000" b="0" strike="noStrike" spc="-1">
                <a:solidFill>
                  <a:srgbClr val="000000"/>
                </a:solidFill>
                <a:latin typeface="Calibri"/>
                <a:ea typeface="DejaVu Sans"/>
              </a:rPr>
              <a:t>Vi xử lý: Samsung S5P6818 Octa-Core Cortex-A53 hoạt động với xung nhịp  400MHz- 1,4GHz</a:t>
            </a:r>
            <a:endParaRPr lang="en-US" sz="2000" b="0" strike="noStrike" spc="-1">
              <a:latin typeface="Arial"/>
            </a:endParaRPr>
          </a:p>
          <a:p>
            <a:pPr marL="228600" indent="-227520">
              <a:lnSpc>
                <a:spcPct val="90000"/>
              </a:lnSpc>
              <a:spcBef>
                <a:spcPts val="1001"/>
              </a:spcBef>
              <a:buClr>
                <a:srgbClr val="000000"/>
              </a:buClr>
              <a:buFont typeface="Arial"/>
              <a:buChar char="•"/>
            </a:pPr>
            <a:r>
              <a:rPr lang="en-US" sz="2000" b="0" strike="noStrike" spc="-1">
                <a:solidFill>
                  <a:srgbClr val="000000"/>
                </a:solidFill>
                <a:latin typeface="Calibri"/>
                <a:ea typeface="DejaVu Sans"/>
              </a:rPr>
              <a:t>Điều khiển nguồn: Vi điều khiển AXP228, được tích hợp phần mềm để tắt và đèn báo khi mở</a:t>
            </a:r>
            <a:endParaRPr lang="en-US" sz="2000" b="0" strike="noStrike" spc="-1">
              <a:latin typeface="Arial"/>
            </a:endParaRPr>
          </a:p>
          <a:p>
            <a:pPr marL="228600" indent="-227520">
              <a:lnSpc>
                <a:spcPct val="90000"/>
              </a:lnSpc>
              <a:spcBef>
                <a:spcPts val="1001"/>
              </a:spcBef>
              <a:buClr>
                <a:srgbClr val="000000"/>
              </a:buClr>
              <a:buFont typeface="Arial"/>
              <a:buChar char="•"/>
            </a:pPr>
            <a:r>
              <a:rPr lang="en-US" sz="2000" b="0" strike="noStrike" spc="-1">
                <a:solidFill>
                  <a:srgbClr val="000000"/>
                </a:solidFill>
                <a:latin typeface="Calibri"/>
                <a:ea typeface="DejaVu Sans"/>
              </a:rPr>
              <a:t>Ram: 1GB 32bit DDR3</a:t>
            </a:r>
            <a:endParaRPr lang="en-US" sz="2000" b="0" strike="noStrike" spc="-1">
              <a:latin typeface="Arial"/>
            </a:endParaRPr>
          </a:p>
          <a:p>
            <a:pPr marL="228600" indent="-227520">
              <a:lnSpc>
                <a:spcPct val="90000"/>
              </a:lnSpc>
              <a:spcBef>
                <a:spcPts val="1001"/>
              </a:spcBef>
              <a:buClr>
                <a:srgbClr val="000000"/>
              </a:buClr>
              <a:buFont typeface="Arial"/>
              <a:buChar char="•"/>
            </a:pPr>
            <a:r>
              <a:rPr lang="en-US" sz="2000" b="0" strike="noStrike" spc="-1">
                <a:solidFill>
                  <a:srgbClr val="000000"/>
                </a:solidFill>
                <a:latin typeface="Calibri"/>
                <a:ea typeface="DejaVu Sans"/>
              </a:rPr>
              <a:t>Bộ nhớ: eMMC 8GB và 1 khe thẻ nhớ SD</a:t>
            </a:r>
            <a:endParaRPr lang="en-US" sz="2000" b="0" strike="noStrike" spc="-1">
              <a:latin typeface="Arial"/>
            </a:endParaRPr>
          </a:p>
          <a:p>
            <a:pPr marL="228600" indent="-227520">
              <a:lnSpc>
                <a:spcPct val="90000"/>
              </a:lnSpc>
              <a:spcBef>
                <a:spcPts val="1001"/>
              </a:spcBef>
              <a:buClr>
                <a:srgbClr val="000000"/>
              </a:buClr>
              <a:buFont typeface="Arial"/>
              <a:buChar char="•"/>
            </a:pPr>
            <a:r>
              <a:rPr lang="en-US" sz="2000" b="0" strike="noStrike" spc="-1">
                <a:solidFill>
                  <a:srgbClr val="000000"/>
                </a:solidFill>
                <a:latin typeface="Calibri"/>
                <a:ea typeface="DejaVu Sans"/>
              </a:rPr>
              <a:t>Ethernet: Gbps Ethernet Port (RTL8211E)</a:t>
            </a:r>
            <a:endParaRPr lang="en-US" sz="2000" b="0" strike="noStrike" spc="-1">
              <a:latin typeface="Arial"/>
            </a:endParaRPr>
          </a:p>
          <a:p>
            <a:pPr marL="228600" indent="-227520">
              <a:lnSpc>
                <a:spcPct val="90000"/>
              </a:lnSpc>
              <a:spcBef>
                <a:spcPts val="1001"/>
              </a:spcBef>
              <a:buClr>
                <a:srgbClr val="000000"/>
              </a:buClr>
              <a:buFont typeface="Arial"/>
              <a:buChar char="•"/>
            </a:pPr>
            <a:r>
              <a:rPr lang="en-US" sz="2000" b="0" strike="noStrike" spc="-1">
                <a:solidFill>
                  <a:srgbClr val="000000"/>
                </a:solidFill>
                <a:latin typeface="Calibri"/>
                <a:ea typeface="DejaVu Sans"/>
              </a:rPr>
              <a:t>Wifi: 802.11b/g/n</a:t>
            </a:r>
            <a:endParaRPr lang="en-US" sz="2000" b="0" strike="noStrike" spc="-1">
              <a:latin typeface="Arial"/>
            </a:endParaRPr>
          </a:p>
          <a:p>
            <a:pPr marL="228600" indent="-227520">
              <a:lnSpc>
                <a:spcPct val="90000"/>
              </a:lnSpc>
              <a:spcBef>
                <a:spcPts val="1001"/>
              </a:spcBef>
              <a:buClr>
                <a:srgbClr val="000000"/>
              </a:buClr>
              <a:buFont typeface="Arial"/>
              <a:buChar char="•"/>
            </a:pPr>
            <a:r>
              <a:rPr lang="en-US" sz="2000" b="0" strike="noStrike" spc="-1">
                <a:solidFill>
                  <a:srgbClr val="000000"/>
                </a:solidFill>
                <a:latin typeface="Calibri"/>
                <a:ea typeface="DejaVu Sans"/>
              </a:rPr>
              <a:t>Bluetooth: 4.0 dual mode</a:t>
            </a:r>
            <a:endParaRPr lang="en-US" sz="2000" b="0" strike="noStrike" spc="-1">
              <a:latin typeface="Arial"/>
            </a:endParaRPr>
          </a:p>
          <a:p>
            <a:pPr marL="228600" indent="-227520">
              <a:lnSpc>
                <a:spcPct val="90000"/>
              </a:lnSpc>
              <a:spcBef>
                <a:spcPts val="1001"/>
              </a:spcBef>
              <a:buClr>
                <a:srgbClr val="000000"/>
              </a:buClr>
              <a:buFont typeface="Arial"/>
              <a:buChar char="•"/>
            </a:pPr>
            <a:r>
              <a:rPr lang="en-US" sz="2000" b="0" strike="noStrike" spc="-1">
                <a:solidFill>
                  <a:srgbClr val="000000"/>
                </a:solidFill>
                <a:latin typeface="Calibri"/>
                <a:ea typeface="DejaVu Sans"/>
              </a:rPr>
              <a:t>2 cổng USB standard type A</a:t>
            </a:r>
            <a:endParaRPr lang="en-US" sz="2000" b="0" strike="noStrike" spc="-1">
              <a:latin typeface="Arial"/>
            </a:endParaRPr>
          </a:p>
          <a:p>
            <a:pPr marL="228600" indent="-227520">
              <a:lnSpc>
                <a:spcPct val="90000"/>
              </a:lnSpc>
              <a:spcBef>
                <a:spcPts val="1001"/>
              </a:spcBef>
              <a:buClr>
                <a:srgbClr val="000000"/>
              </a:buClr>
              <a:buFont typeface="Arial"/>
              <a:buChar char="•"/>
            </a:pPr>
            <a:r>
              <a:rPr lang="en-US" sz="2000" b="0" strike="noStrike" spc="-1">
                <a:solidFill>
                  <a:srgbClr val="000000"/>
                </a:solidFill>
                <a:latin typeface="Calibri"/>
                <a:ea typeface="DejaVu Sans"/>
              </a:rPr>
              <a:t>1 jack 3.5mm cho âm thanh và 1 microphone</a:t>
            </a:r>
            <a:endParaRPr lang="en-US" sz="2000" b="0" strike="noStrike" spc="-1">
              <a:latin typeface="Arial"/>
            </a:endParaRPr>
          </a:p>
          <a:p>
            <a:pPr marL="228600" indent="-227520">
              <a:lnSpc>
                <a:spcPct val="90000"/>
              </a:lnSpc>
              <a:spcBef>
                <a:spcPts val="1001"/>
              </a:spcBef>
              <a:buClr>
                <a:srgbClr val="000000"/>
              </a:buClr>
              <a:buFont typeface="Arial"/>
              <a:buChar char="•"/>
            </a:pPr>
            <a:r>
              <a:rPr lang="en-US" sz="2000" b="0" strike="noStrike" spc="-1">
                <a:solidFill>
                  <a:srgbClr val="000000"/>
                </a:solidFill>
                <a:latin typeface="Calibri"/>
                <a:ea typeface="DejaVu Sans"/>
              </a:rPr>
              <a:t>1 cổng HDMI cho đầu ra âm thanh / video số</a:t>
            </a:r>
            <a:endParaRPr lang="en-US" sz="2000" b="0" strike="noStrike" spc="-1">
              <a:latin typeface="Arial"/>
            </a:endParaRPr>
          </a:p>
          <a:p>
            <a:pPr marL="228600" indent="-227520">
              <a:lnSpc>
                <a:spcPct val="90000"/>
              </a:lnSpc>
              <a:spcBef>
                <a:spcPts val="1001"/>
              </a:spcBef>
              <a:buClr>
                <a:srgbClr val="000000"/>
              </a:buClr>
              <a:buFont typeface="Arial"/>
              <a:buChar char="•"/>
            </a:pPr>
            <a:r>
              <a:rPr lang="en-US" sz="2000" b="0" strike="noStrike" spc="-1">
                <a:solidFill>
                  <a:srgbClr val="000000"/>
                </a:solidFill>
                <a:latin typeface="Calibri"/>
                <a:ea typeface="DejaVu Sans"/>
              </a:rPr>
              <a:t>30 chân GPIO 2,54mm</a:t>
            </a:r>
            <a:endParaRPr lang="en-US" sz="2000" b="0" strike="noStrike" spc="-1">
              <a:latin typeface="Arial"/>
            </a:endParaRPr>
          </a:p>
          <a:p>
            <a:pPr marL="228600" indent="-227520">
              <a:lnSpc>
                <a:spcPct val="90000"/>
              </a:lnSpc>
              <a:spcBef>
                <a:spcPts val="1001"/>
              </a:spcBef>
              <a:buClr>
                <a:srgbClr val="000000"/>
              </a:buClr>
              <a:buFont typeface="Arial"/>
              <a:buChar char="•"/>
            </a:pPr>
            <a:r>
              <a:rPr lang="en-US" sz="2000" b="0" strike="noStrike" spc="-1">
                <a:solidFill>
                  <a:srgbClr val="000000"/>
                </a:solidFill>
                <a:latin typeface="Calibri"/>
                <a:ea typeface="DejaVu Sans"/>
              </a:rPr>
              <a:t>Nguồn 1 chiều 5V/2A</a:t>
            </a:r>
            <a:endParaRPr lang="en-US" sz="2000" b="0" strike="noStrike" spc="-1">
              <a:latin typeface="Arial"/>
            </a:endParaRPr>
          </a:p>
          <a:p>
            <a:pPr marL="228600" indent="-227520">
              <a:lnSpc>
                <a:spcPct val="90000"/>
              </a:lnSpc>
              <a:spcBef>
                <a:spcPts val="1001"/>
              </a:spcBef>
              <a:buClr>
                <a:srgbClr val="000000"/>
              </a:buClr>
              <a:buFont typeface="Arial"/>
              <a:buChar char="•"/>
            </a:pPr>
            <a:r>
              <a:rPr lang="en-US" sz="2000" b="0" strike="noStrike" spc="-1">
                <a:solidFill>
                  <a:srgbClr val="000000"/>
                </a:solidFill>
                <a:latin typeface="Calibri"/>
                <a:ea typeface="DejaVu Sans"/>
              </a:rPr>
              <a:t>Hoạt động ở nhiệt độ từ -40C đến 80C</a:t>
            </a:r>
            <a:endParaRPr lang="en-US" sz="2000" b="0" strike="noStrike" spc="-1">
              <a:latin typeface="Arial"/>
            </a:endParaRPr>
          </a:p>
          <a:p>
            <a:pPr>
              <a:lnSpc>
                <a:spcPct val="90000"/>
              </a:lnSpc>
              <a:spcBef>
                <a:spcPts val="1001"/>
              </a:spcBef>
            </a:pPr>
            <a:endParaRPr lang="en-US" sz="2000" b="0" strike="noStrike" spc="-1">
              <a:latin typeface="Arial"/>
            </a:endParaRPr>
          </a:p>
          <a:p>
            <a:pPr>
              <a:lnSpc>
                <a:spcPct val="90000"/>
              </a:lnSpc>
              <a:spcBef>
                <a:spcPts val="1001"/>
              </a:spcBef>
            </a:pPr>
            <a:endParaRPr lang="en-US" sz="2000" b="0" strike="noStrike" spc="-1">
              <a:latin typeface="Arial"/>
            </a:endParaRPr>
          </a:p>
        </p:txBody>
      </p:sp>
      <p:pic>
        <p:nvPicPr>
          <p:cNvPr id="173" name="Content Placeholder 5"/>
          <p:cNvPicPr/>
          <p:nvPr/>
        </p:nvPicPr>
        <p:blipFill>
          <a:blip r:embed="rId2"/>
          <a:stretch/>
        </p:blipFill>
        <p:spPr>
          <a:xfrm>
            <a:off x="7886880" y="158040"/>
            <a:ext cx="3850920" cy="2695320"/>
          </a:xfrm>
          <a:prstGeom prst="rect">
            <a:avLst/>
          </a:prstGeom>
          <a:ln>
            <a:noFill/>
          </a:ln>
        </p:spPr>
      </p:pic>
      <p:pic>
        <p:nvPicPr>
          <p:cNvPr id="174" name="Picture 3"/>
          <p:cNvPicPr/>
          <p:nvPr/>
        </p:nvPicPr>
        <p:blipFill>
          <a:blip r:embed="rId3"/>
          <a:stretch/>
        </p:blipFill>
        <p:spPr>
          <a:xfrm>
            <a:off x="7891560" y="3473280"/>
            <a:ext cx="3861360" cy="2703600"/>
          </a:xfrm>
          <a:prstGeom prst="rect">
            <a:avLst/>
          </a:prstGeom>
          <a:ln>
            <a:noFill/>
          </a:ln>
        </p:spPr>
      </p:pic>
      <p:sp>
        <p:nvSpPr>
          <p:cNvPr id="175" name="CustomShape 2"/>
          <p:cNvSpPr/>
          <p:nvPr/>
        </p:nvSpPr>
        <p:spPr>
          <a:xfrm>
            <a:off x="9168840" y="2854440"/>
            <a:ext cx="16052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Calibri"/>
                <a:ea typeface="DejaVu Sans"/>
              </a:rPr>
              <a:t>Mặt trên kit</a:t>
            </a:r>
            <a:endParaRPr lang="en-US" sz="1800" b="0" strike="noStrike" spc="-1">
              <a:latin typeface="Arial"/>
            </a:endParaRPr>
          </a:p>
        </p:txBody>
      </p:sp>
      <p:sp>
        <p:nvSpPr>
          <p:cNvPr id="176" name="CustomShape 3"/>
          <p:cNvSpPr/>
          <p:nvPr/>
        </p:nvSpPr>
        <p:spPr>
          <a:xfrm>
            <a:off x="9019440" y="6308280"/>
            <a:ext cx="16052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Calibri"/>
                <a:ea typeface="DejaVu Sans"/>
              </a:rPr>
              <a:t>Mặt dưới kit</a:t>
            </a:r>
            <a:endParaRPr lang="en-US" sz="1800" b="0" strike="noStrike" spc="-1">
              <a:latin typeface="Arial"/>
            </a:endParaRPr>
          </a:p>
        </p:txBody>
      </p:sp>
      <p:sp>
        <p:nvSpPr>
          <p:cNvPr id="177" name="CustomShape 4"/>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C18F07-E1EE-4A6A-A742-9DBCE32B7902}" type="slidenum">
              <a:rPr lang="en-US" sz="1200" b="0" strike="noStrike" spc="-1">
                <a:solidFill>
                  <a:srgbClr val="8B8B8B"/>
                </a:solidFill>
                <a:latin typeface="Calibri"/>
                <a:ea typeface="DejaVu Sans"/>
              </a:rPr>
              <a:t>4</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ustomShape 1"/>
          <p:cNvSpPr/>
          <p:nvPr/>
        </p:nvSpPr>
        <p:spPr>
          <a:xfrm>
            <a:off x="499320" y="234720"/>
            <a:ext cx="10972440" cy="619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buClr>
                <a:srgbClr val="000000"/>
              </a:buClr>
              <a:buFont typeface="Arial"/>
              <a:buChar char="•"/>
            </a:pPr>
            <a:r>
              <a:rPr lang="en-US" sz="2800" b="0" strike="noStrike" spc="-1">
                <a:solidFill>
                  <a:srgbClr val="000000"/>
                </a:solidFill>
                <a:latin typeface="Calibri"/>
                <a:ea typeface="DejaVu Sans"/>
              </a:rPr>
              <a:t>Đối với </a:t>
            </a:r>
            <a:r>
              <a:rPr lang="en-US" sz="2800" b="0" strike="noStrike" spc="-1" smtClean="0">
                <a:solidFill>
                  <a:srgbClr val="000000"/>
                </a:solidFill>
                <a:latin typeface="Calibri"/>
                <a:ea typeface="DejaVu Sans"/>
              </a:rPr>
              <a:t>Lbuntu/Debian</a:t>
            </a:r>
            <a:endParaRPr lang="en-US" sz="2800" b="0" strike="noStrike" spc="-1">
              <a:latin typeface="Arial"/>
            </a:endParaRPr>
          </a:p>
          <a:p>
            <a:pPr>
              <a:lnSpc>
                <a:spcPct val="100000"/>
              </a:lnSpc>
            </a:pPr>
            <a:r>
              <a:rPr lang="en-US" sz="2400" b="0" strike="noStrike" spc="-1">
                <a:solidFill>
                  <a:srgbClr val="000000"/>
                </a:solidFill>
                <a:latin typeface="Calibri"/>
                <a:ea typeface="DejaVu Sans"/>
              </a:rPr>
              <a:t>Các file cấu hình IP nằm trong /etc/network/interfaces</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 Card mạng loopback</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auto lo</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iface lo inet loopback</a:t>
            </a: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400" b="0" strike="noStrike" spc="-1">
                <a:solidFill>
                  <a:srgbClr val="000000"/>
                </a:solidFill>
                <a:latin typeface="Calibri"/>
                <a:ea typeface="DejaVu Sans"/>
              </a:rPr>
              <a:t>auto wlan0 # Card mạng chính </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iface wlan0 inet static</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address </a:t>
            </a:r>
            <a:r>
              <a:rPr lang="en-US" sz="2400" b="0" strike="noStrike" spc="-1" smtClean="0">
                <a:solidFill>
                  <a:srgbClr val="000000"/>
                </a:solidFill>
                <a:latin typeface="Calibri"/>
                <a:ea typeface="DejaVu Sans"/>
              </a:rPr>
              <a:t>xxx.xxx.xxx.xxx    </a:t>
            </a:r>
            <a:r>
              <a:rPr lang="en-US" sz="2400" b="0" strike="noStrike" spc="-1">
                <a:solidFill>
                  <a:srgbClr val="000000"/>
                </a:solidFill>
                <a:latin typeface="Calibri"/>
                <a:ea typeface="DejaVu Sans"/>
              </a:rPr>
              <a:t># Địa chỉ IP</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network </a:t>
            </a:r>
            <a:r>
              <a:rPr lang="en-US" sz="2400" spc="-1">
                <a:solidFill>
                  <a:srgbClr val="000000"/>
                </a:solidFill>
                <a:latin typeface="Calibri"/>
              </a:rPr>
              <a:t>xxx.xxx.xxx.xxx      </a:t>
            </a:r>
            <a:r>
              <a:rPr lang="en-US" sz="2400" b="0" strike="noStrike" spc="-1">
                <a:solidFill>
                  <a:srgbClr val="000000"/>
                </a:solidFill>
                <a:latin typeface="Calibri"/>
                <a:ea typeface="DejaVu Sans"/>
              </a:rPr>
              <a:t># Địa chỉ mạng</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netmask </a:t>
            </a:r>
            <a:r>
              <a:rPr lang="en-US" sz="2400" spc="-1">
                <a:solidFill>
                  <a:srgbClr val="000000"/>
                </a:solidFill>
                <a:latin typeface="Calibri"/>
              </a:rPr>
              <a:t>xxx.xxx.xxx.xxx    </a:t>
            </a:r>
            <a:r>
              <a:rPr lang="en-US" sz="2400" b="0" strike="noStrike" spc="-1">
                <a:solidFill>
                  <a:srgbClr val="000000"/>
                </a:solidFill>
                <a:latin typeface="Calibri"/>
                <a:ea typeface="DejaVu Sans"/>
              </a:rPr>
              <a:t># subnet mask</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broadcast </a:t>
            </a:r>
            <a:r>
              <a:rPr lang="en-US" sz="2400" spc="-1">
                <a:solidFill>
                  <a:srgbClr val="000000"/>
                </a:solidFill>
                <a:latin typeface="Calibri"/>
              </a:rPr>
              <a:t>xxx.xxx.xxx.xxx </a:t>
            </a:r>
            <a:r>
              <a:rPr lang="en-US" sz="2400" b="0" strike="noStrike" spc="-1">
                <a:solidFill>
                  <a:srgbClr val="000000"/>
                </a:solidFill>
                <a:latin typeface="Calibri"/>
                <a:ea typeface="DejaVu Sans"/>
              </a:rPr>
              <a:t># Địa chỉ broadcast</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gateway </a:t>
            </a:r>
            <a:r>
              <a:rPr lang="en-US" sz="2400" spc="-1">
                <a:solidFill>
                  <a:srgbClr val="000000"/>
                </a:solidFill>
                <a:latin typeface="Calibri"/>
              </a:rPr>
              <a:t>xxx.xxx.xxx.xxx      </a:t>
            </a:r>
            <a:r>
              <a:rPr lang="en-US" sz="2400" b="0" strike="noStrike" spc="-1">
                <a:solidFill>
                  <a:srgbClr val="000000"/>
                </a:solidFill>
                <a:latin typeface="Calibri"/>
                <a:ea typeface="DejaVu Sans"/>
              </a:rPr>
              <a:t># Gateway mặc định</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dns-nameservers </a:t>
            </a:r>
            <a:r>
              <a:rPr lang="en-US" sz="2400" spc="-1">
                <a:solidFill>
                  <a:srgbClr val="000000"/>
                </a:solidFill>
                <a:latin typeface="Calibri"/>
              </a:rPr>
              <a:t>xxx.xxx.xxx.xxx  </a:t>
            </a:r>
            <a:r>
              <a:rPr lang="en-US" sz="2400" b="0" strike="noStrike" spc="-1">
                <a:solidFill>
                  <a:srgbClr val="000000"/>
                </a:solidFill>
                <a:latin typeface="Calibri"/>
                <a:ea typeface="DejaVu Sans"/>
              </a:rPr>
              <a:t># Tên server</a:t>
            </a: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CustomShape 1"/>
          <p:cNvSpPr/>
          <p:nvPr/>
        </p:nvSpPr>
        <p:spPr>
          <a:xfrm>
            <a:off x="499320" y="234720"/>
            <a:ext cx="10972440" cy="6622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2400" b="0" strike="noStrike" spc="-1">
                <a:solidFill>
                  <a:srgbClr val="000000"/>
                </a:solidFill>
                <a:latin typeface="Calibri"/>
                <a:ea typeface="DejaVu Sans"/>
              </a:rPr>
              <a:t>	</a:t>
            </a:r>
            <a:endParaRPr lang="en-US" sz="2400" b="0" strike="noStrike" spc="-1">
              <a:latin typeface="Arial"/>
            </a:endParaRPr>
          </a:p>
          <a:p>
            <a:pPr>
              <a:lnSpc>
                <a:spcPct val="100000"/>
              </a:lnSpc>
            </a:pPr>
            <a:endParaRPr lang="en-US" sz="2400" b="0" strike="noStrike" spc="-1">
              <a:latin typeface="Arial"/>
            </a:endParaRPr>
          </a:p>
          <a:p>
            <a:pPr marL="343080" indent="-342720">
              <a:lnSpc>
                <a:spcPct val="100000"/>
              </a:lnSpc>
              <a:buClr>
                <a:srgbClr val="000000"/>
              </a:buClr>
              <a:buFont typeface="Wingdings" charset="2"/>
              <a:buChar char=""/>
            </a:pPr>
            <a:r>
              <a:rPr lang="en-US" sz="2400" b="0" strike="noStrike" spc="-1">
                <a:solidFill>
                  <a:srgbClr val="000000"/>
                </a:solidFill>
                <a:latin typeface="Calibri"/>
                <a:ea typeface="DejaVu Sans"/>
              </a:rPr>
              <a:t>Ví dụ thiết lập IP tĩnh						</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auto lo</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iface lo inet loopback</a:t>
            </a: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400" b="0" strike="noStrike" spc="-1">
                <a:solidFill>
                  <a:srgbClr val="000000"/>
                </a:solidFill>
                <a:latin typeface="Calibri"/>
                <a:ea typeface="DejaVu Sans"/>
              </a:rPr>
              <a:t>auto eth0</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iface eth0 inet static</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address 208.88.34.106</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netmask 255.255.255.248</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broadcast 208.88.34.111</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network 208.88.34.104</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Gateway 208.88.34.110</a:t>
            </a: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p:txBody>
      </p:sp>
      <p:pic>
        <p:nvPicPr>
          <p:cNvPr id="314" name="Picture 282"/>
          <p:cNvPicPr/>
          <p:nvPr/>
        </p:nvPicPr>
        <p:blipFill>
          <a:blip r:embed="rId2"/>
          <a:srcRect l="11530" t="11626" r="64288" b="78068"/>
          <a:stretch/>
        </p:blipFill>
        <p:spPr>
          <a:xfrm>
            <a:off x="1503000" y="234720"/>
            <a:ext cx="8964720" cy="1253520"/>
          </a:xfrm>
          <a:prstGeom prst="rect">
            <a:avLst/>
          </a:prstGeom>
          <a:ln>
            <a:noFill/>
          </a:ln>
        </p:spPr>
      </p:pic>
      <p:sp>
        <p:nvSpPr>
          <p:cNvPr id="315" name="CustomShape 2"/>
          <p:cNvSpPr/>
          <p:nvPr/>
        </p:nvSpPr>
        <p:spPr>
          <a:xfrm>
            <a:off x="4145400" y="1488600"/>
            <a:ext cx="368028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File /etc/network/interfaces</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CustomShape 1"/>
          <p:cNvSpPr/>
          <p:nvPr/>
        </p:nvSpPr>
        <p:spPr>
          <a:xfrm>
            <a:off x="375480" y="61920"/>
            <a:ext cx="10972440" cy="67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buClr>
                <a:srgbClr val="000000"/>
              </a:buClr>
              <a:buFont typeface="Wingdings" charset="2"/>
              <a:buChar char=""/>
            </a:pPr>
            <a:r>
              <a:rPr lang="en-US" sz="2400" b="0" strike="noStrike" spc="-1">
                <a:solidFill>
                  <a:srgbClr val="000000"/>
                </a:solidFill>
                <a:latin typeface="Calibri"/>
                <a:ea typeface="DejaVu Sans"/>
              </a:rPr>
              <a:t>Thiết lập IP động (DHCP - Dynamic Host Configuration Protocol )</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auto lo			# Giao diện loopback 			</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iface lo inet loopback</a:t>
            </a: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400" b="0" strike="noStrike" spc="-1">
                <a:solidFill>
                  <a:srgbClr val="000000"/>
                </a:solidFill>
                <a:latin typeface="Calibri"/>
                <a:ea typeface="DejaVu Sans"/>
              </a:rPr>
              <a:t>auto eth0 		# Giao diện Ethernet thứ nhất</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iface eth0 inet dhcp</a:t>
            </a: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400" b="0" strike="noStrike" spc="-1">
                <a:solidFill>
                  <a:srgbClr val="000000"/>
                </a:solidFill>
                <a:latin typeface="Calibri"/>
                <a:ea typeface="DejaVu Sans"/>
              </a:rPr>
              <a:t>auto eth1		# Giao diện Ethernet thứ hai</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iface eth1 inet dhcp</a:t>
            </a: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400" b="0" strike="noStrike" spc="-1">
                <a:solidFill>
                  <a:srgbClr val="000000"/>
                </a:solidFill>
                <a:latin typeface="Calibri"/>
                <a:ea typeface="DejaVu Sans"/>
              </a:rPr>
              <a:t>auto eth2		 # Giao diện Ethernet thứ ba</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iface eth2 inet dhcp</a:t>
            </a: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400" b="0" strike="noStrike" spc="-1">
                <a:solidFill>
                  <a:srgbClr val="000000"/>
                </a:solidFill>
                <a:latin typeface="Calibri"/>
                <a:ea typeface="DejaVu Sans"/>
              </a:rPr>
              <a:t>auto ath0		# Giao diện mạng không dây ath thứ nhất</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iface ath0 inet dhcp</a:t>
            </a: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400" b="0" strike="noStrike" spc="-1">
                <a:solidFill>
                  <a:srgbClr val="000000"/>
                </a:solidFill>
                <a:latin typeface="Calibri"/>
                <a:ea typeface="DejaVu Sans"/>
              </a:rPr>
              <a:t>auto wlan0		 # Giao diện mạng không dây wlan thứ nhất</a:t>
            </a:r>
            <a:endParaRPr lang="en-US" sz="2400" b="0" strike="noStrike" spc="-1">
              <a:latin typeface="Arial"/>
            </a:endParaRPr>
          </a:p>
          <a:p>
            <a:pPr>
              <a:lnSpc>
                <a:spcPct val="100000"/>
              </a:lnSpc>
            </a:pPr>
            <a:r>
              <a:rPr lang="en-US" sz="2400" b="0" strike="noStrike" spc="-1">
                <a:solidFill>
                  <a:srgbClr val="000000"/>
                </a:solidFill>
                <a:latin typeface="Calibri"/>
                <a:ea typeface="DejaVu Sans"/>
              </a:rPr>
              <a:t>iface wlan0 inet dhcp</a:t>
            </a: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CustomShape 1"/>
          <p:cNvSpPr/>
          <p:nvPr/>
        </p:nvSpPr>
        <p:spPr>
          <a:xfrm>
            <a:off x="838080" y="365040"/>
            <a:ext cx="1051452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4800" b="0" strike="noStrike" spc="-1">
                <a:solidFill>
                  <a:srgbClr val="000000"/>
                </a:solidFill>
                <a:latin typeface="Calibri Light"/>
                <a:ea typeface="DejaVu Sans"/>
              </a:rPr>
              <a:t>Tài liệu tham khảo</a:t>
            </a:r>
            <a:endParaRPr lang="en-US" sz="4800" b="0" strike="noStrike" spc="-1">
              <a:latin typeface="Arial"/>
            </a:endParaRPr>
          </a:p>
        </p:txBody>
      </p:sp>
      <p:sp>
        <p:nvSpPr>
          <p:cNvPr id="318" name="CustomShape 2"/>
          <p:cNvSpPr/>
          <p:nvPr/>
        </p:nvSpPr>
        <p:spPr>
          <a:xfrm>
            <a:off x="838080" y="1825560"/>
            <a:ext cx="10514520" cy="4350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endParaRPr lang="en-US" sz="1800" b="0" strike="noStrike" spc="-1">
              <a:latin typeface="Arial"/>
            </a:endParaRPr>
          </a:p>
          <a:p>
            <a:pPr>
              <a:lnSpc>
                <a:spcPct val="90000"/>
              </a:lnSpc>
              <a:spcBef>
                <a:spcPts val="1001"/>
              </a:spcBef>
            </a:pPr>
            <a:endParaRPr lang="en-US" sz="1800" b="0" strike="noStrike" spc="-1">
              <a:latin typeface="Arial"/>
            </a:endParaRPr>
          </a:p>
          <a:p>
            <a:pPr>
              <a:lnSpc>
                <a:spcPct val="90000"/>
              </a:lnSpc>
              <a:spcBef>
                <a:spcPts val="1001"/>
              </a:spcBef>
            </a:pPr>
            <a:endParaRPr lang="en-US" sz="1800" b="0" strike="noStrike" spc="-1">
              <a:latin typeface="Arial"/>
            </a:endParaRPr>
          </a:p>
          <a:p>
            <a:pPr>
              <a:lnSpc>
                <a:spcPct val="90000"/>
              </a:lnSpc>
              <a:spcBef>
                <a:spcPts val="1001"/>
              </a:spcBef>
            </a:pPr>
            <a:endParaRPr lang="en-US" sz="1800" b="0" strike="noStrike" spc="-1">
              <a:latin typeface="Arial"/>
            </a:endParaRPr>
          </a:p>
        </p:txBody>
      </p:sp>
      <p:sp>
        <p:nvSpPr>
          <p:cNvPr id="319" name="CustomShape 3"/>
          <p:cNvSpPr/>
          <p:nvPr/>
        </p:nvSpPr>
        <p:spPr>
          <a:xfrm>
            <a:off x="1309679" y="1690560"/>
            <a:ext cx="10242669" cy="297159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a:latin typeface="Calibri"/>
              </a:rPr>
              <a:t>[1] </a:t>
            </a:r>
            <a:r>
              <a:rPr lang="en-US" sz="2400" spc="-1">
                <a:solidFill>
                  <a:srgbClr val="0070C0"/>
                </a:solidFill>
                <a:latin typeface="Calibri"/>
              </a:rPr>
              <a:t>http://wiki.friendlyarm.com/wiki/index.php/NanoPC-T3</a:t>
            </a:r>
          </a:p>
          <a:p>
            <a:pPr>
              <a:lnSpc>
                <a:spcPct val="100000"/>
              </a:lnSpc>
            </a:pPr>
            <a:r>
              <a:rPr lang="en-US" sz="2400" spc="-1">
                <a:latin typeface="Calibri"/>
              </a:rPr>
              <a:t>[2] </a:t>
            </a:r>
            <a:r>
              <a:rPr lang="en-US" sz="2400" spc="-1">
                <a:solidFill>
                  <a:srgbClr val="0070C0"/>
                </a:solidFill>
                <a:latin typeface="Calibri"/>
              </a:rPr>
              <a:t>https://github.com/friendlyarm/sd-fuse_s5p6818</a:t>
            </a:r>
          </a:p>
          <a:p>
            <a:pPr>
              <a:lnSpc>
                <a:spcPct val="100000"/>
              </a:lnSpc>
            </a:pPr>
            <a:r>
              <a:rPr lang="en-US" sz="2400" spc="-1">
                <a:latin typeface="Calibri"/>
              </a:rPr>
              <a:t>[3] </a:t>
            </a:r>
            <a:r>
              <a:rPr lang="en-US" sz="2400" spc="-1">
                <a:solidFill>
                  <a:srgbClr val="0070C0"/>
                </a:solidFill>
                <a:latin typeface="Calibri"/>
              </a:rPr>
              <a:t>https://en.wikipedia.org/wiki/Das_U-Boot</a:t>
            </a:r>
          </a:p>
          <a:p>
            <a:pPr>
              <a:lnSpc>
                <a:spcPct val="100000"/>
              </a:lnSpc>
            </a:pPr>
            <a:r>
              <a:rPr lang="en-US" sz="2400" spc="-1">
                <a:latin typeface="Calibri"/>
              </a:rPr>
              <a:t>[4] </a:t>
            </a:r>
            <a:r>
              <a:rPr lang="en-US" sz="2400" spc="-1">
                <a:solidFill>
                  <a:srgbClr val="0070C0"/>
                </a:solidFill>
                <a:latin typeface="Calibri"/>
              </a:rPr>
              <a:t>https://www.linuxtopia.org/online_books/linux_kernel/kernel_configuration/</a:t>
            </a:r>
          </a:p>
          <a:p>
            <a:pPr>
              <a:lnSpc>
                <a:spcPct val="100000"/>
              </a:lnSpc>
            </a:pPr>
            <a:r>
              <a:rPr lang="en-US" sz="2400" spc="-1">
                <a:latin typeface="Calibri"/>
              </a:rPr>
              <a:t>[5] </a:t>
            </a:r>
            <a:r>
              <a:rPr lang="en-US" sz="2400" spc="-1">
                <a:solidFill>
                  <a:srgbClr val="0070C0"/>
                </a:solidFill>
                <a:latin typeface="Calibri"/>
              </a:rPr>
              <a:t>http://www.yolinux.com/TUTORIALS/LinuxTutorialNetworking.html</a:t>
            </a:r>
          </a:p>
          <a:p>
            <a:pPr>
              <a:lnSpc>
                <a:spcPct val="100000"/>
              </a:lnSpc>
            </a:pPr>
            <a:endParaRPr lang="en-US" sz="2400" b="0" strike="noStrike" spc="-1">
              <a:latin typeface="Arial"/>
            </a:endParaRPr>
          </a:p>
        </p:txBody>
      </p:sp>
      <p:sp>
        <p:nvSpPr>
          <p:cNvPr id="320" name="CustomShape 4"/>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5B04DB51-B582-4676-8168-E4F7EE4EEA29}" type="slidenum">
              <a:rPr lang="en-US" sz="1200" b="0" strike="noStrike" spc="-1">
                <a:solidFill>
                  <a:srgbClr val="8B8B8B"/>
                </a:solidFill>
                <a:latin typeface="Calibri"/>
                <a:ea typeface="DejaVu Sans"/>
              </a:rPr>
              <a:t>43</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stomShape 1"/>
          <p:cNvSpPr/>
          <p:nvPr/>
        </p:nvSpPr>
        <p:spPr>
          <a:xfrm>
            <a:off x="677160" y="609480"/>
            <a:ext cx="8595720" cy="131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pPr>
            <a:r>
              <a:rPr lang="en-US" sz="4800" b="0" strike="noStrike" spc="-1">
                <a:solidFill>
                  <a:srgbClr val="000000"/>
                </a:solidFill>
                <a:latin typeface="Calibri Light"/>
                <a:ea typeface="DejaVu Sans"/>
              </a:rPr>
              <a:t>2. Cài hệ điều hành cho kit</a:t>
            </a:r>
            <a:endParaRPr lang="en-US" sz="4800" b="0" strike="noStrike" spc="-1">
              <a:latin typeface="Arial"/>
            </a:endParaRPr>
          </a:p>
        </p:txBody>
      </p:sp>
      <p:sp>
        <p:nvSpPr>
          <p:cNvPr id="179" name="CustomShape 2"/>
          <p:cNvSpPr/>
          <p:nvPr/>
        </p:nvSpPr>
        <p:spPr>
          <a:xfrm>
            <a:off x="677160" y="1789920"/>
            <a:ext cx="8595720" cy="387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52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Chuẩn bị:</a:t>
            </a:r>
            <a:endParaRPr lang="en-US" sz="2400" b="0" strike="noStrike" spc="-1">
              <a:latin typeface="Arial"/>
            </a:endParaRPr>
          </a:p>
          <a:p>
            <a:pPr marL="228600" indent="-22752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Kit NanoPC-T3</a:t>
            </a:r>
            <a:endParaRPr lang="en-US" sz="2400" b="0" strike="noStrike" spc="-1">
              <a:latin typeface="Arial"/>
            </a:endParaRPr>
          </a:p>
          <a:p>
            <a:pPr marL="228600" indent="-22752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1 thẻ nhớ SD class 10 hoặc hơn</a:t>
            </a:r>
            <a:endParaRPr lang="en-US" sz="2400" b="0" strike="noStrike" spc="-1">
              <a:latin typeface="Arial"/>
            </a:endParaRPr>
          </a:p>
          <a:p>
            <a:pPr marL="228600" indent="-22752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Nguồn điện 5V/2A</a:t>
            </a:r>
            <a:endParaRPr lang="en-US" sz="2400" b="0" strike="noStrike" spc="-1">
              <a:latin typeface="Arial"/>
            </a:endParaRPr>
          </a:p>
          <a:p>
            <a:pPr marL="228600" indent="-22752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Màn hình có kết nối HDMI</a:t>
            </a:r>
            <a:endParaRPr lang="en-US" sz="2400" b="0" strike="noStrike" spc="-1">
              <a:latin typeface="Arial"/>
            </a:endParaRPr>
          </a:p>
          <a:p>
            <a:pPr marL="228600" indent="-22752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Bàn phím và chuột USB (USB hub nếu có)</a:t>
            </a:r>
            <a:endParaRPr lang="en-US" sz="2400" b="0" strike="noStrike" spc="-1">
              <a:latin typeface="Arial"/>
            </a:endParaRPr>
          </a:p>
          <a:p>
            <a:pPr marL="228600" indent="-22752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Một máy tính được cài đặt Ubuntu 64 bit phiên bản 18.04</a:t>
            </a:r>
            <a:endParaRPr lang="en-US" sz="2400" b="0" strike="noStrike" spc="-1">
              <a:latin typeface="Arial"/>
            </a:endParaRPr>
          </a:p>
        </p:txBody>
      </p:sp>
      <p:sp>
        <p:nvSpPr>
          <p:cNvPr id="180" name="CustomShape 3"/>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C6BD61D7-B1D4-4A15-9501-348EE248F483}" type="slidenum">
              <a:rPr lang="en-US" sz="1200" b="0" strike="noStrike" spc="-1">
                <a:solidFill>
                  <a:srgbClr val="8B8B8B"/>
                </a:solidFill>
                <a:latin typeface="Calibri"/>
                <a:ea typeface="DejaVu Sans"/>
              </a:rPr>
              <a:t>5</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529200" y="296640"/>
            <a:ext cx="11480760" cy="646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pPr>
            <a:r>
              <a:rPr lang="en-US" sz="2400" b="0" strike="noStrike" spc="-1">
                <a:solidFill>
                  <a:srgbClr val="000000"/>
                </a:solidFill>
                <a:latin typeface="Calibri"/>
                <a:ea typeface="DejaVu Sans"/>
              </a:rPr>
              <a:t>Nhóm cài hệ điều hành Lubuntu cho kit:</a:t>
            </a:r>
            <a:endParaRPr lang="en-US" sz="2400" b="0" strike="noStrike" spc="-1">
              <a:latin typeface="Arial"/>
            </a:endParaRPr>
          </a:p>
          <a:p>
            <a:pPr marL="228600" indent="-22752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Download phần mềm </a:t>
            </a:r>
            <a:r>
              <a:rPr lang="en-US" sz="2400" b="0" strike="noStrike" spc="-1">
                <a:solidFill>
                  <a:srgbClr val="FF0000"/>
                </a:solidFill>
                <a:latin typeface="Calibri"/>
                <a:ea typeface="DejaVu Sans"/>
              </a:rPr>
              <a:t>Win32diskimager</a:t>
            </a:r>
            <a:r>
              <a:rPr lang="en-US" sz="2400" b="0" strike="noStrike" spc="-1">
                <a:solidFill>
                  <a:srgbClr val="000000"/>
                </a:solidFill>
                <a:latin typeface="Calibri"/>
                <a:ea typeface="DejaVu Sans"/>
              </a:rPr>
              <a:t> và file </a:t>
            </a:r>
            <a:r>
              <a:rPr lang="en-US" sz="2400" b="0" strike="noStrike" spc="-1">
                <a:solidFill>
                  <a:srgbClr val="FF0000"/>
                </a:solidFill>
                <a:latin typeface="Calibri"/>
                <a:ea typeface="DejaVu Sans"/>
              </a:rPr>
              <a:t>s5p6818-eflasher-lubuntu-desktop-xenial-4.4-armhf-20190128.img.zip</a:t>
            </a:r>
            <a:r>
              <a:rPr lang="en-US" sz="2400" b="0" strike="noStrike" spc="-1">
                <a:solidFill>
                  <a:srgbClr val="000000"/>
                </a:solidFill>
                <a:latin typeface="Calibri"/>
                <a:ea typeface="DejaVu Sans"/>
              </a:rPr>
              <a:t> tại:</a:t>
            </a:r>
            <a:endParaRPr lang="en-US" sz="2400" b="0" strike="noStrike" spc="-1">
              <a:latin typeface="Arial"/>
            </a:endParaRPr>
          </a:p>
          <a:p>
            <a:pPr>
              <a:lnSpc>
                <a:spcPct val="90000"/>
              </a:lnSpc>
              <a:spcBef>
                <a:spcPts val="1001"/>
              </a:spcBef>
            </a:pPr>
            <a:r>
              <a:rPr lang="en-US" sz="2400" b="1" strike="noStrike" spc="-1">
                <a:solidFill>
                  <a:srgbClr val="0070C0"/>
                </a:solidFill>
                <a:latin typeface="Calibri"/>
                <a:ea typeface="DejaVu Sans"/>
              </a:rPr>
              <a:t>https://drive.google.com/drive/folders/1hGZVao7vpj_0BtaN_HZPs2GNr35E0if</a:t>
            </a:r>
            <a:endParaRPr lang="en-US" sz="2400" b="0" strike="noStrike" spc="-1">
              <a:latin typeface="Arial"/>
            </a:endParaRPr>
          </a:p>
          <a:p>
            <a:pPr marL="228600" indent="-22752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Giải nén file đã tải về.</a:t>
            </a:r>
            <a:endParaRPr lang="en-US" sz="2400" b="0" strike="noStrike" spc="-1">
              <a:latin typeface="Arial"/>
            </a:endParaRPr>
          </a:p>
          <a:p>
            <a:pPr marL="228600" indent="-227520">
              <a:lnSpc>
                <a:spcPct val="90000"/>
              </a:lnSpc>
              <a:spcBef>
                <a:spcPts val="1001"/>
              </a:spcBef>
              <a:buClr>
                <a:srgbClr val="000000"/>
              </a:buClr>
              <a:buFont typeface="Arial"/>
              <a:buChar char="•"/>
            </a:pPr>
            <a:r>
              <a:rPr lang="en-US" sz="2400" b="0" strike="noStrike" spc="-1">
                <a:solidFill>
                  <a:srgbClr val="000000"/>
                </a:solidFill>
                <a:latin typeface="Calibri"/>
                <a:ea typeface="DejaVu Sans"/>
              </a:rPr>
              <a:t>Cắm thẻ nhớ vào máy tính và bật phần mềm </a:t>
            </a:r>
            <a:r>
              <a:rPr lang="en-US" sz="2400" b="1" strike="noStrike" spc="-1">
                <a:solidFill>
                  <a:srgbClr val="FF0000"/>
                </a:solidFill>
                <a:latin typeface="Calibri"/>
                <a:ea typeface="DejaVu Sans"/>
              </a:rPr>
              <a:t>Win32diskimager</a:t>
            </a:r>
            <a:r>
              <a:rPr lang="en-US" sz="2400" b="0" strike="noStrike" spc="-1">
                <a:solidFill>
                  <a:srgbClr val="000000"/>
                </a:solidFill>
                <a:latin typeface="Calibri"/>
                <a:ea typeface="DejaVu Sans"/>
              </a:rPr>
              <a:t> với quyền Administrator, sau đó chọn ổ của thẻ SD vừa cắm, chọn file vừa giải nén để ghi vào thẻ nhớ rồi ấn nút "</a:t>
            </a:r>
            <a:r>
              <a:rPr lang="en-US" sz="2400" b="1" strike="noStrike" spc="-1">
                <a:solidFill>
                  <a:srgbClr val="000000"/>
                </a:solidFill>
                <a:latin typeface="Calibri"/>
                <a:ea typeface="DejaVu Sans"/>
              </a:rPr>
              <a:t>Write</a:t>
            </a:r>
            <a:r>
              <a:rPr lang="en-US" sz="2400" b="0" strike="noStrike" spc="-1">
                <a:solidFill>
                  <a:srgbClr val="000000"/>
                </a:solidFill>
                <a:latin typeface="Calibri"/>
                <a:ea typeface="DejaVu Sans"/>
              </a:rPr>
              <a:t>" và chờ đến khi hoàn thành</a:t>
            </a:r>
            <a:endParaRPr lang="en-US" sz="2400" b="0" strike="noStrike" spc="-1">
              <a:latin typeface="Arial"/>
            </a:endParaRPr>
          </a:p>
          <a:p>
            <a:pPr>
              <a:lnSpc>
                <a:spcPct val="90000"/>
              </a:lnSpc>
              <a:spcBef>
                <a:spcPts val="1001"/>
              </a:spcBef>
            </a:pPr>
            <a:endParaRPr lang="en-US" sz="2400" b="0" strike="noStrike" spc="-1">
              <a:latin typeface="Arial"/>
            </a:endParaRPr>
          </a:p>
          <a:p>
            <a:pPr>
              <a:lnSpc>
                <a:spcPct val="90000"/>
              </a:lnSpc>
              <a:spcBef>
                <a:spcPts val="1001"/>
              </a:spcBef>
            </a:pPr>
            <a:endParaRPr lang="en-US" sz="2400" b="0" strike="noStrike" spc="-1">
              <a:latin typeface="Arial"/>
            </a:endParaRPr>
          </a:p>
        </p:txBody>
      </p:sp>
      <p:pic>
        <p:nvPicPr>
          <p:cNvPr id="182" name="Picture 2"/>
          <p:cNvPicPr/>
          <p:nvPr/>
        </p:nvPicPr>
        <p:blipFill>
          <a:blip r:embed="rId2"/>
          <a:srcRect l="35153" t="36230" r="35117" b="37244"/>
          <a:stretch/>
        </p:blipFill>
        <p:spPr>
          <a:xfrm>
            <a:off x="3509280" y="3762720"/>
            <a:ext cx="4459680" cy="2236320"/>
          </a:xfrm>
          <a:prstGeom prst="rect">
            <a:avLst/>
          </a:prstGeom>
          <a:ln>
            <a:noFill/>
          </a:ln>
        </p:spPr>
      </p:pic>
      <p:sp>
        <p:nvSpPr>
          <p:cNvPr id="183" name="CustomShape 2"/>
          <p:cNvSpPr/>
          <p:nvPr/>
        </p:nvSpPr>
        <p:spPr>
          <a:xfrm>
            <a:off x="4028400" y="6148800"/>
            <a:ext cx="489204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Phần mềm Win32diskimager</a:t>
            </a:r>
            <a:endParaRPr lang="en-US" sz="2400" b="0" strike="noStrike" spc="-1">
              <a:latin typeface="Arial"/>
            </a:endParaRPr>
          </a:p>
        </p:txBody>
      </p:sp>
      <p:sp>
        <p:nvSpPr>
          <p:cNvPr id="184" name="CustomShape 3"/>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B062748-A66A-4C98-88C4-BFBE6180370B}" type="slidenum">
              <a:rPr lang="en-US" sz="1200" b="0" strike="noStrike" spc="-1">
                <a:solidFill>
                  <a:srgbClr val="8B8B8B"/>
                </a:solidFill>
                <a:latin typeface="Calibri"/>
                <a:ea typeface="DejaVu Sans"/>
              </a:rPr>
              <a:t>6</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638280" y="376920"/>
            <a:ext cx="11272320" cy="411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000">
              <a:lnSpc>
                <a:spcPct val="100000"/>
              </a:lnSpc>
              <a:buClr>
                <a:srgbClr val="000000"/>
              </a:buClr>
              <a:buFont typeface="Arial"/>
              <a:buChar char="•"/>
            </a:pPr>
            <a:r>
              <a:rPr lang="en-US" sz="2400" b="0" strike="noStrike" spc="-1">
                <a:solidFill>
                  <a:srgbClr val="000000"/>
                </a:solidFill>
                <a:latin typeface="Calibri"/>
                <a:ea typeface="DejaVu Sans"/>
              </a:rPr>
              <a:t>Rút thẻ nhớ ra rồi cắm vào khe thẻ nhớ trên kit, kết nối kit với một màn hình qua HDMI, sau đó ấn giữ nút "Boot" (ở bên cạnh cổng Ethernet) và gạt công tắc nguồn</a:t>
            </a:r>
            <a:endParaRPr lang="en-US" sz="2400" b="0" strike="noStrike" spc="-1">
              <a:latin typeface="Arial"/>
            </a:endParaRPr>
          </a:p>
          <a:p>
            <a:pPr marL="343080" indent="-342000">
              <a:lnSpc>
                <a:spcPct val="100000"/>
              </a:lnSpc>
              <a:buClr>
                <a:srgbClr val="000000"/>
              </a:buClr>
              <a:buFont typeface="Arial"/>
              <a:buChar char="•"/>
            </a:pPr>
            <a:r>
              <a:rPr lang="en-US" sz="2400" b="0" strike="noStrike" spc="-1">
                <a:solidFill>
                  <a:srgbClr val="000000"/>
                </a:solidFill>
                <a:latin typeface="Calibri"/>
                <a:ea typeface="DejaVu Sans"/>
              </a:rPr>
              <a:t>Một cửa sổ cài đặt hiện lên, sau khi hoàn thành hệ điều hành sẽ được cài đặt trên bộ nhớ eMMC của kit</a:t>
            </a: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p:txBody>
      </p:sp>
      <p:pic>
        <p:nvPicPr>
          <p:cNvPr id="186" name="Picture 2"/>
          <p:cNvPicPr/>
          <p:nvPr/>
        </p:nvPicPr>
        <p:blipFill>
          <a:blip r:embed="rId2"/>
          <a:srcRect l="1412" t="6551" r="35201" b="20280"/>
          <a:stretch/>
        </p:blipFill>
        <p:spPr>
          <a:xfrm>
            <a:off x="6546960" y="2298600"/>
            <a:ext cx="4973040" cy="3228480"/>
          </a:xfrm>
          <a:prstGeom prst="rect">
            <a:avLst/>
          </a:prstGeom>
          <a:ln>
            <a:noFill/>
          </a:ln>
        </p:spPr>
      </p:pic>
      <p:pic>
        <p:nvPicPr>
          <p:cNvPr id="187" name="Picture 3"/>
          <p:cNvPicPr/>
          <p:nvPr/>
        </p:nvPicPr>
        <p:blipFill>
          <a:blip r:embed="rId3"/>
          <a:srcRect l="7455" t="11108" r="19079" b="13547"/>
          <a:stretch/>
        </p:blipFill>
        <p:spPr>
          <a:xfrm>
            <a:off x="638280" y="2298600"/>
            <a:ext cx="5596560" cy="3228480"/>
          </a:xfrm>
          <a:prstGeom prst="rect">
            <a:avLst/>
          </a:prstGeom>
          <a:ln>
            <a:noFill/>
          </a:ln>
        </p:spPr>
      </p:pic>
      <p:sp>
        <p:nvSpPr>
          <p:cNvPr id="188" name="CustomShape 2"/>
          <p:cNvSpPr/>
          <p:nvPr/>
        </p:nvSpPr>
        <p:spPr>
          <a:xfrm>
            <a:off x="1099800" y="5807520"/>
            <a:ext cx="489204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Cửa số cài đặt hệ điều hành cho kit</a:t>
            </a:r>
            <a:endParaRPr lang="en-US" sz="2400" b="0" strike="noStrike" spc="-1">
              <a:latin typeface="Arial"/>
            </a:endParaRPr>
          </a:p>
        </p:txBody>
      </p:sp>
      <p:sp>
        <p:nvSpPr>
          <p:cNvPr id="189" name="CustomShape 3"/>
          <p:cNvSpPr/>
          <p:nvPr/>
        </p:nvSpPr>
        <p:spPr>
          <a:xfrm>
            <a:off x="7018560" y="5807520"/>
            <a:ext cx="489204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Hệ điều hành đang được cài đặt</a:t>
            </a:r>
            <a:endParaRPr lang="en-US" sz="2400" b="0" strike="noStrike" spc="-1">
              <a:latin typeface="Arial"/>
            </a:endParaRPr>
          </a:p>
        </p:txBody>
      </p:sp>
      <p:sp>
        <p:nvSpPr>
          <p:cNvPr id="190" name="CustomShape 4"/>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CA102659-2D52-40E1-83A9-4EBFB205BE3D}" type="slidenum">
              <a:rPr lang="en-US" sz="1200" b="0" strike="noStrike" spc="-1">
                <a:solidFill>
                  <a:srgbClr val="8B8B8B"/>
                </a:solidFill>
                <a:latin typeface="Calibri"/>
                <a:ea typeface="DejaVu Sans"/>
              </a:rPr>
              <a:t>7</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65080" y="358200"/>
            <a:ext cx="1082340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Sau khi cài xong thì từ đó mỗi lần bật kit sẽ khởi động hệ điều hành từ bộ nhớ eMMC</a:t>
            </a:r>
            <a:endParaRPr lang="en-US" sz="2400" b="0" strike="noStrike" spc="-1">
              <a:latin typeface="Arial"/>
            </a:endParaRPr>
          </a:p>
        </p:txBody>
      </p:sp>
      <p:pic>
        <p:nvPicPr>
          <p:cNvPr id="192" name="Picture 3"/>
          <p:cNvPicPr/>
          <p:nvPr/>
        </p:nvPicPr>
        <p:blipFill>
          <a:blip r:embed="rId2"/>
          <a:srcRect l="3562" t="7644" r="19905" b="10679"/>
          <a:stretch/>
        </p:blipFill>
        <p:spPr>
          <a:xfrm>
            <a:off x="865080" y="1083960"/>
            <a:ext cx="5201280" cy="3121920"/>
          </a:xfrm>
          <a:prstGeom prst="rect">
            <a:avLst/>
          </a:prstGeom>
          <a:ln>
            <a:noFill/>
          </a:ln>
        </p:spPr>
      </p:pic>
      <p:sp>
        <p:nvSpPr>
          <p:cNvPr id="193" name="CustomShape 2"/>
          <p:cNvSpPr/>
          <p:nvPr/>
        </p:nvSpPr>
        <p:spPr>
          <a:xfrm>
            <a:off x="865080" y="4471200"/>
            <a:ext cx="542340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Giao diện hệ điều hành Lubuntu trên kit</a:t>
            </a:r>
            <a:endParaRPr lang="en-US" sz="2400" b="0" strike="noStrike" spc="-1">
              <a:latin typeface="Arial"/>
            </a:endParaRPr>
          </a:p>
        </p:txBody>
      </p:sp>
      <p:pic>
        <p:nvPicPr>
          <p:cNvPr id="194" name="Picture 2"/>
          <p:cNvPicPr/>
          <p:nvPr/>
        </p:nvPicPr>
        <p:blipFill>
          <a:blip r:embed="rId3"/>
          <a:srcRect l="17934" t="23803" r="61402" b="55008"/>
          <a:stretch/>
        </p:blipFill>
        <p:spPr>
          <a:xfrm>
            <a:off x="6517800" y="1083960"/>
            <a:ext cx="5414040" cy="3121920"/>
          </a:xfrm>
          <a:prstGeom prst="rect">
            <a:avLst/>
          </a:prstGeom>
          <a:ln>
            <a:noFill/>
          </a:ln>
        </p:spPr>
      </p:pic>
      <p:sp>
        <p:nvSpPr>
          <p:cNvPr id="195" name="CustomShape 3"/>
          <p:cNvSpPr/>
          <p:nvPr/>
        </p:nvSpPr>
        <p:spPr>
          <a:xfrm>
            <a:off x="6953040" y="4471200"/>
            <a:ext cx="542340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Hệ điều hành có phiên bản 16.04.5</a:t>
            </a:r>
            <a:endParaRPr lang="en-US" sz="2400" b="0" strike="noStrike" spc="-1">
              <a:latin typeface="Arial"/>
            </a:endParaRPr>
          </a:p>
        </p:txBody>
      </p:sp>
      <p:sp>
        <p:nvSpPr>
          <p:cNvPr id="196" name="CustomShape 4"/>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7A6C124C-EBBE-4FFE-BD48-695640E0EF83}" type="slidenum">
              <a:rPr lang="en-US" sz="1200" b="0" strike="noStrike" spc="-1">
                <a:solidFill>
                  <a:srgbClr val="8B8B8B"/>
                </a:solidFill>
                <a:latin typeface="Calibri"/>
                <a:ea typeface="DejaVu Sans"/>
              </a:rPr>
              <a:t>8</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stomShape 1"/>
          <p:cNvSpPr/>
          <p:nvPr/>
        </p:nvSpPr>
        <p:spPr>
          <a:xfrm>
            <a:off x="664920" y="448920"/>
            <a:ext cx="8595720" cy="131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pPr>
            <a:r>
              <a:rPr lang="en-US" sz="4800" b="0" strike="noStrike" spc="-1">
                <a:solidFill>
                  <a:srgbClr val="000000"/>
                </a:solidFill>
                <a:latin typeface="Calibri Light"/>
                <a:ea typeface="DejaVu Sans"/>
              </a:rPr>
              <a:t>3. Sử dụng thẻ nhớ boot cho kit</a:t>
            </a:r>
            <a:endParaRPr lang="en-US" sz="4800" b="0" strike="noStrike" spc="-1">
              <a:latin typeface="Arial"/>
            </a:endParaRPr>
          </a:p>
        </p:txBody>
      </p:sp>
      <p:sp>
        <p:nvSpPr>
          <p:cNvPr id="198" name="CustomShape 2"/>
          <p:cNvSpPr/>
          <p:nvPr/>
        </p:nvSpPr>
        <p:spPr>
          <a:xfrm>
            <a:off x="840240" y="1433520"/>
            <a:ext cx="10489680" cy="191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000">
              <a:lnSpc>
                <a:spcPct val="100000"/>
              </a:lnSpc>
              <a:buClr>
                <a:srgbClr val="000000"/>
              </a:buClr>
              <a:buFont typeface="Arial"/>
              <a:buChar char="•"/>
            </a:pPr>
            <a:r>
              <a:rPr lang="en-US" sz="2400" b="0" strike="noStrike" spc="-1">
                <a:solidFill>
                  <a:srgbClr val="000000"/>
                </a:solidFill>
                <a:latin typeface="Calibri"/>
                <a:ea typeface="DejaVu Sans"/>
              </a:rPr>
              <a:t>Làm giống các bước ở phần cài hệ điều hành cho kit, nhưg lúc tải file img vè thì chọn file </a:t>
            </a:r>
            <a:r>
              <a:rPr lang="en-US" sz="2400" b="0" strike="noStrike" spc="-1">
                <a:solidFill>
                  <a:srgbClr val="FF0000"/>
                </a:solidFill>
                <a:latin typeface="Calibri"/>
                <a:ea typeface="DejaVu Sans"/>
              </a:rPr>
              <a:t>s5p6818-sd-lubuntu-desktop-xenial-4.4-armhf-20190128.img.zip</a:t>
            </a:r>
            <a:endParaRPr lang="en-US" sz="2400" b="0" strike="noStrike" spc="-1">
              <a:latin typeface="Arial"/>
            </a:endParaRPr>
          </a:p>
          <a:p>
            <a:pPr marL="343080" indent="-342000">
              <a:lnSpc>
                <a:spcPct val="100000"/>
              </a:lnSpc>
              <a:buClr>
                <a:srgbClr val="000000"/>
              </a:buClr>
              <a:buFont typeface="Arial"/>
              <a:buChar char="•"/>
            </a:pPr>
            <a:r>
              <a:rPr lang="en-US" sz="2400" b="0" strike="noStrike" spc="-1">
                <a:solidFill>
                  <a:srgbClr val="000000"/>
                </a:solidFill>
                <a:latin typeface="Calibri"/>
                <a:ea typeface="DejaVu Sans"/>
              </a:rPr>
              <a:t>Có cách khác để ghi thẻ nhớ trên Ubuntu sẽ trình bày ở phần biên dịch u-boot</a:t>
            </a:r>
            <a:endParaRPr lang="en-US" sz="2400" b="0" strike="noStrike" spc="-1">
              <a:latin typeface="Arial"/>
            </a:endParaRPr>
          </a:p>
        </p:txBody>
      </p:sp>
      <p:pic>
        <p:nvPicPr>
          <p:cNvPr id="199" name="Picture 4"/>
          <p:cNvPicPr/>
          <p:nvPr/>
        </p:nvPicPr>
        <p:blipFill>
          <a:blip r:embed="rId2"/>
          <a:srcRect l="4545" t="10702" r="15601" b="7176"/>
          <a:stretch/>
        </p:blipFill>
        <p:spPr>
          <a:xfrm>
            <a:off x="3291840" y="3351960"/>
            <a:ext cx="5302800" cy="2682360"/>
          </a:xfrm>
          <a:prstGeom prst="rect">
            <a:avLst/>
          </a:prstGeom>
          <a:ln>
            <a:noFill/>
          </a:ln>
        </p:spPr>
      </p:pic>
      <p:sp>
        <p:nvSpPr>
          <p:cNvPr id="200" name="CustomShape 3"/>
          <p:cNvSpPr/>
          <p:nvPr/>
        </p:nvSpPr>
        <p:spPr>
          <a:xfrm>
            <a:off x="4297680" y="6126480"/>
            <a:ext cx="489204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Calibri"/>
                <a:ea typeface="DejaVu Sans"/>
              </a:rPr>
              <a:t>Boot kit từ thẻ nhớ</a:t>
            </a:r>
            <a:endParaRPr lang="en-US" sz="2400" b="0" strike="noStrike" spc="-1">
              <a:latin typeface="Arial"/>
            </a:endParaRPr>
          </a:p>
        </p:txBody>
      </p:sp>
      <p:sp>
        <p:nvSpPr>
          <p:cNvPr id="201" name="CustomShape 4"/>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9525083C-8D97-4309-883E-C18713717FD8}" type="slidenum">
              <a:rPr lang="en-US" sz="1200" b="0" strike="noStrike" spc="-1">
                <a:solidFill>
                  <a:srgbClr val="8B8B8B"/>
                </a:solidFill>
                <a:latin typeface="Calibri"/>
                <a:ea typeface="DejaVu Sans"/>
              </a:rPr>
              <a:t>9</a:t>
            </a:fld>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2250</TotalTime>
  <Words>2094</Words>
  <Application>Microsoft Office PowerPoint</Application>
  <PresentationFormat>Widescreen</PresentationFormat>
  <Paragraphs>614</Paragraphs>
  <Slides>43</Slides>
  <Notes>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43</vt:i4>
      </vt:variant>
    </vt:vector>
  </HeadingPairs>
  <TitlesOfParts>
    <vt:vector size="55" baseType="lpstr">
      <vt:lpstr>Arial</vt:lpstr>
      <vt:lpstr>Calibri</vt:lpstr>
      <vt:lpstr>Calibri </vt:lpstr>
      <vt:lpstr>Calibri Light</vt:lpstr>
      <vt:lpstr>DejaVu Sans</vt:lpstr>
      <vt:lpstr>Symbol</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ĐIỀU HÀNH  Đề tài: Cài đặt hệ điều hành cho kit NanoPc-T3 Boot từ thẻ nhớ Biên dịch kernel và u-boot Dùng kit phát wifi</dc:title>
  <dc:subject/>
  <dc:creator>Hiếu Minh</dc:creator>
  <dc:description/>
  <cp:lastModifiedBy>Hiếu Minh</cp:lastModifiedBy>
  <cp:revision>72</cp:revision>
  <dcterms:created xsi:type="dcterms:W3CDTF">2019-04-09T12:08:25Z</dcterms:created>
  <dcterms:modified xsi:type="dcterms:W3CDTF">2019-05-21T19:26:49Z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41</vt:i4>
  </property>
</Properties>
</file>